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5" r:id="rId4"/>
    <p:sldMasterId id="2147483766" r:id="rId5"/>
    <p:sldMasterId id="2147483767" r:id="rId6"/>
    <p:sldMasterId id="2147483768" r:id="rId7"/>
    <p:sldMasterId id="2147483769" r:id="rId8"/>
    <p:sldMasterId id="2147483770" r:id="rId9"/>
    <p:sldMasterId id="214748377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Lst>
  <p:sldSz cy="7620000" cx="10160000"/>
  <p:notesSz cx="6858000" cy="9144000"/>
  <p:embeddedFontLst>
    <p:embeddedFont>
      <p:font typeface="Roboto"/>
      <p:regular r:id="rId84"/>
      <p:bold r:id="rId85"/>
      <p:italic r:id="rId86"/>
      <p:boldItalic r:id="rId87"/>
    </p:embeddedFont>
    <p:embeddedFont>
      <p:font typeface="Source Code Pro"/>
      <p:regular r:id="rId88"/>
      <p:bold r:id="rId89"/>
      <p:italic r:id="rId90"/>
      <p:boldItalic r:id="rId91"/>
    </p:embeddedFont>
    <p:embeddedFont>
      <p:font typeface="Helvetica Neue"/>
      <p:regular r:id="rId92"/>
      <p:bold r:id="rId93"/>
      <p:italic r:id="rId94"/>
      <p:boldItalic r:id="rId95"/>
    </p:embeddedFont>
    <p:embeddedFont>
      <p:font typeface="Oswald"/>
      <p:regular r:id="rId96"/>
      <p:bold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F8E41F-D9AA-4EAB-AB63-9BF1EF944A11}">
  <a:tblStyle styleId="{FBF8E41F-D9AA-4EAB-AB63-9BF1EF944A1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Oswald-bold.fntdata"/><Relationship Id="rId96" Type="http://schemas.openxmlformats.org/officeDocument/2006/relationships/font" Target="fonts/Oswald-regular.fntdata"/><Relationship Id="rId11" Type="http://schemas.openxmlformats.org/officeDocument/2006/relationships/notesMaster" Target="notesMasters/notesMaster1.xml"/><Relationship Id="rId10" Type="http://schemas.openxmlformats.org/officeDocument/2006/relationships/slideMaster" Target="slideMasters/slideMaster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font" Target="fonts/SourceCodePro-boldItalic.fntdata"/><Relationship Id="rId90" Type="http://schemas.openxmlformats.org/officeDocument/2006/relationships/font" Target="fonts/SourceCodePro-italic.fntdata"/><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 Id="rId84" Type="http://schemas.openxmlformats.org/officeDocument/2006/relationships/font" Target="fonts/Roboto-regular.fntdata"/><Relationship Id="rId83" Type="http://schemas.openxmlformats.org/officeDocument/2006/relationships/slide" Target="slides/slide72.xml"/><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SourceCodePro-regular.fntdata"/><Relationship Id="rId87" Type="http://schemas.openxmlformats.org/officeDocument/2006/relationships/font" Target="fonts/Roboto-boldItalic.fntdata"/><Relationship Id="rId89" Type="http://schemas.openxmlformats.org/officeDocument/2006/relationships/font" Target="fonts/SourceCodePro-bold.fntdata"/><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7999"/>
              </a:lnSpc>
              <a:spcBef>
                <a:spcPts val="0"/>
              </a:spcBef>
              <a:spcAft>
                <a:spcPts val="0"/>
              </a:spcAft>
              <a:buSzPts val="1400"/>
              <a:buChar char="●"/>
              <a:defRPr/>
            </a:lvl1pPr>
            <a:lvl2pPr indent="-317500" lvl="1" marL="914400" marR="0" rtl="0" algn="l">
              <a:lnSpc>
                <a:spcPct val="117999"/>
              </a:lnSpc>
              <a:spcBef>
                <a:spcPts val="0"/>
              </a:spcBef>
              <a:spcAft>
                <a:spcPts val="0"/>
              </a:spcAft>
              <a:buSzPts val="1400"/>
              <a:buChar char="○"/>
              <a:defRPr/>
            </a:lvl2pPr>
            <a:lvl3pPr indent="-317500" lvl="2" marL="1371600" marR="0" rtl="0" algn="l">
              <a:lnSpc>
                <a:spcPct val="117999"/>
              </a:lnSpc>
              <a:spcBef>
                <a:spcPts val="0"/>
              </a:spcBef>
              <a:spcAft>
                <a:spcPts val="0"/>
              </a:spcAft>
              <a:buSzPts val="1400"/>
              <a:buChar char="■"/>
              <a:defRPr/>
            </a:lvl3pPr>
            <a:lvl4pPr indent="-317500" lvl="3" marL="1828800" marR="0" rtl="0" algn="l">
              <a:lnSpc>
                <a:spcPct val="117999"/>
              </a:lnSpc>
              <a:spcBef>
                <a:spcPts val="0"/>
              </a:spcBef>
              <a:spcAft>
                <a:spcPts val="0"/>
              </a:spcAft>
              <a:buSzPts val="1400"/>
              <a:buChar char="●"/>
              <a:defRPr/>
            </a:lvl4pPr>
            <a:lvl5pPr indent="-317500" lvl="4" marL="2286000" marR="0" rtl="0" algn="l">
              <a:lnSpc>
                <a:spcPct val="117999"/>
              </a:lnSpc>
              <a:spcBef>
                <a:spcPts val="0"/>
              </a:spcBef>
              <a:spcAft>
                <a:spcPts val="0"/>
              </a:spcAft>
              <a:buSzPts val="1400"/>
              <a:buChar char="○"/>
              <a:defRPr/>
            </a:lvl5pPr>
            <a:lvl6pPr indent="-317500" lvl="5" marL="2743200" marR="0" rtl="0" algn="l">
              <a:lnSpc>
                <a:spcPct val="117999"/>
              </a:lnSpc>
              <a:spcBef>
                <a:spcPts val="0"/>
              </a:spcBef>
              <a:spcAft>
                <a:spcPts val="0"/>
              </a:spcAft>
              <a:buSzPts val="1400"/>
              <a:buChar char="■"/>
              <a:defRPr/>
            </a:lvl6pPr>
            <a:lvl7pPr indent="-317500" lvl="6" marL="3200400" marR="0" rtl="0" algn="l">
              <a:lnSpc>
                <a:spcPct val="117999"/>
              </a:lnSpc>
              <a:spcBef>
                <a:spcPts val="0"/>
              </a:spcBef>
              <a:spcAft>
                <a:spcPts val="0"/>
              </a:spcAft>
              <a:buSzPts val="1400"/>
              <a:buChar char="●"/>
              <a:defRPr/>
            </a:lvl7pPr>
            <a:lvl8pPr indent="-317500" lvl="7" marL="3657600" marR="0" rtl="0" algn="l">
              <a:lnSpc>
                <a:spcPct val="117999"/>
              </a:lnSpc>
              <a:spcBef>
                <a:spcPts val="0"/>
              </a:spcBef>
              <a:spcAft>
                <a:spcPts val="0"/>
              </a:spcAft>
              <a:buSzPts val="1400"/>
              <a:buChar char="○"/>
              <a:defRPr/>
            </a:lvl8pPr>
            <a:lvl9pPr indent="-317500" lvl="8" marL="4114800" marR="0" rtl="0" algn="l">
              <a:lnSpc>
                <a:spcPct val="117999"/>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05b9f6eb1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305b9f6eb1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03ce1f7a61_0_10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303ce1f7a61_0_10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029f872012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029f872012_0_1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03ce1f7a61_0_10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03ce1f7a61_0_10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029f872012_0_9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029f872012_0_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29f872012_0_19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029f872012_0_1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29f87201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029f872012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53281b62b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753281b62b_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03ce1f7a61_0_10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03ce1f7a61_0_10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03ce1f7a61_0_10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03ce1f7a61_0_10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01025ddee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01025ddee0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753281b82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753281b82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753281b62b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753281b62b_0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029f872012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029f872012_0_2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029f872012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029f872012_0_2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029f872012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029f872012_0_2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029f872012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029f872012_0_2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029f872012_0_2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3029f872012_0_2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04763eb25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304763eb258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029f872012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029f872012_0_2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029f872012_0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029f872012_0_2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029f872012_0_2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029f872012_0_2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03f52d6e74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03f52d6e74_0_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3ce1f7a61_0_5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303ce1f7a61_0_5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03ce1f7a61_0_10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03ce1f7a61_0_10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03ce1f7a61_0_7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303ce1f7a61_0_7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029f872012_0_2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3029f872012_0_2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029f872012_0_3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029f872012_0_3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03ce1f7a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03ce1f7a61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03ce1f7a61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03ce1f7a61_0_5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03ce1f7a61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03ce1f7a61_0_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03ce1f7a61_0_6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03ce1f7a61_0_67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03ce1f7a61_0_7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03ce1f7a61_0_7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715d05c88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715d05c88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03f52d6e74_1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03f52d6e74_1_2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03ce1f7a6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03ce1f7a61_0_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03ce1f7a61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03ce1f7a61_0_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03ce1f7a61_0_10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03ce1f7a61_0_10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03ce1f7a61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03ce1f7a61_0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03ce1f7a61_0_10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03ce1f7a61_0_10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03ce1f7a61_0_7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03ce1f7a61_0_7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03ce1f7a61_0_7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03ce1f7a61_0_7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03f52d6e74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03f52d6e74_0_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03f52d6e74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03f52d6e74_0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715d05c882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715d05c882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03ce1f7a61_0_6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03ce1f7a61_0_6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03ce1f7a61_0_6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303ce1f7a61_0_6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303ce1f7a61_0_6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3ce1f7a61_0_6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03ce1f7a61_0_6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03ce1f7a61_0_6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303ce1f7a61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303ce1f7a61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03ce1f7a61_0_60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03ce1f7a61_0_6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03ce1f7a61_0_6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303ce1f7a61_0_6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03ce1f7a61_0_61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03ce1f7a61_0_6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03ce1f7a61_0_6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03ce1f7a61_0_6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03ce1f7a61_0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03ce1f7a61_0_6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03ce1f7a61_0_6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03ce1f7a61_0_6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03ce1f7a61_0_6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03ce1f7a61_0_6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03ce1f7a61_0_7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03ce1f7a61_0_7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303ce1f7a61_0_8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303ce1f7a61_0_8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03ce1f7a61_0_10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03ce1f7a61_0_10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03ce1f7a61_0_76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03ce1f7a61_0_7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03ce1f7a61_0_7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303ce1f7a61_0_7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03ce1f7a61_0_7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303ce1f7a61_0_7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03ce1f7a61_0_7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303ce1f7a61_0_7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03ce1f7a61_0_7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g303ce1f7a61_0_7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53281b62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753281b62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03ce1f7a61_0_7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03ce1f7a61_0_7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029f872012_0_2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029f872012_0_2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80a7177499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80a717749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3ce1f7a61_0_5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303ce1f7a61_0_5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31eea7d275c98dc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331eea7d275c98dc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34" name="Shape 34"/>
        <p:cNvGrpSpPr/>
        <p:nvPr/>
      </p:nvGrpSpPr>
      <p:grpSpPr>
        <a:xfrm>
          <a:off x="0" y="0"/>
          <a:ext cx="0" cy="0"/>
          <a:chOff x="0" y="0"/>
          <a:chExt cx="0" cy="0"/>
        </a:xfrm>
      </p:grpSpPr>
      <p:sp>
        <p:nvSpPr>
          <p:cNvPr id="35" name="Google Shape;35;p11"/>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6" name="Google Shape;36;p1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374" name="Shape 374"/>
        <p:cNvGrpSpPr/>
        <p:nvPr/>
      </p:nvGrpSpPr>
      <p:grpSpPr>
        <a:xfrm>
          <a:off x="0" y="0"/>
          <a:ext cx="0" cy="0"/>
          <a:chOff x="0" y="0"/>
          <a:chExt cx="0" cy="0"/>
        </a:xfrm>
      </p:grpSpPr>
      <p:sp>
        <p:nvSpPr>
          <p:cNvPr id="375" name="Google Shape;375;p10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76" name="Google Shape;376;p10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7" name="Google Shape;377;p106"/>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378" name="Shape 378"/>
        <p:cNvGrpSpPr/>
        <p:nvPr/>
      </p:nvGrpSpPr>
      <p:grpSpPr>
        <a:xfrm>
          <a:off x="0" y="0"/>
          <a:ext cx="0" cy="0"/>
          <a:chOff x="0" y="0"/>
          <a:chExt cx="0" cy="0"/>
        </a:xfrm>
      </p:grpSpPr>
      <p:sp>
        <p:nvSpPr>
          <p:cNvPr id="379" name="Google Shape;379;p10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80" name="Google Shape;380;p10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1" name="Google Shape;381;p107"/>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382" name="Shape 382"/>
        <p:cNvGrpSpPr/>
        <p:nvPr/>
      </p:nvGrpSpPr>
      <p:grpSpPr>
        <a:xfrm>
          <a:off x="0" y="0"/>
          <a:ext cx="0" cy="0"/>
          <a:chOff x="0" y="0"/>
          <a:chExt cx="0" cy="0"/>
        </a:xfrm>
      </p:grpSpPr>
      <p:sp>
        <p:nvSpPr>
          <p:cNvPr id="383" name="Google Shape;383;p10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84" name="Google Shape;384;p10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85" name="Google Shape;385;p108"/>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86" name="Shape 386"/>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387" name="Shape 387"/>
        <p:cNvGrpSpPr/>
        <p:nvPr/>
      </p:nvGrpSpPr>
      <p:grpSpPr>
        <a:xfrm>
          <a:off x="0" y="0"/>
          <a:ext cx="0" cy="0"/>
          <a:chOff x="0" y="0"/>
          <a:chExt cx="0" cy="0"/>
        </a:xfrm>
      </p:grpSpPr>
      <p:sp>
        <p:nvSpPr>
          <p:cNvPr id="388" name="Google Shape;388;p11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89" name="Google Shape;389;p11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390" name="Shape 390"/>
        <p:cNvGrpSpPr/>
        <p:nvPr/>
      </p:nvGrpSpPr>
      <p:grpSpPr>
        <a:xfrm>
          <a:off x="0" y="0"/>
          <a:ext cx="0" cy="0"/>
          <a:chOff x="0" y="0"/>
          <a:chExt cx="0" cy="0"/>
        </a:xfrm>
      </p:grpSpPr>
      <p:sp>
        <p:nvSpPr>
          <p:cNvPr id="391" name="Google Shape;391;p11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92" name="Google Shape;392;p111"/>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393" name="Shape 393"/>
        <p:cNvGrpSpPr/>
        <p:nvPr/>
      </p:nvGrpSpPr>
      <p:grpSpPr>
        <a:xfrm>
          <a:off x="0" y="0"/>
          <a:ext cx="0" cy="0"/>
          <a:chOff x="0" y="0"/>
          <a:chExt cx="0" cy="0"/>
        </a:xfrm>
      </p:grpSpPr>
      <p:sp>
        <p:nvSpPr>
          <p:cNvPr id="394" name="Google Shape;394;p11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95" name="Google Shape;395;p112"/>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396" name="Shape 396"/>
        <p:cNvGrpSpPr/>
        <p:nvPr/>
      </p:nvGrpSpPr>
      <p:grpSpPr>
        <a:xfrm>
          <a:off x="0" y="0"/>
          <a:ext cx="0" cy="0"/>
          <a:chOff x="0" y="0"/>
          <a:chExt cx="0" cy="0"/>
        </a:xfrm>
      </p:grpSpPr>
      <p:sp>
        <p:nvSpPr>
          <p:cNvPr id="397" name="Google Shape;397;p11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398" name="Shape 398"/>
        <p:cNvGrpSpPr/>
        <p:nvPr/>
      </p:nvGrpSpPr>
      <p:grpSpPr>
        <a:xfrm>
          <a:off x="0" y="0"/>
          <a:ext cx="0" cy="0"/>
          <a:chOff x="0" y="0"/>
          <a:chExt cx="0" cy="0"/>
        </a:xfrm>
      </p:grpSpPr>
      <p:sp>
        <p:nvSpPr>
          <p:cNvPr id="399" name="Google Shape;399;p11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400" name="Google Shape;400;p11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1" name="Google Shape;401;p114"/>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402" name="Shape 402"/>
        <p:cNvGrpSpPr/>
        <p:nvPr/>
      </p:nvGrpSpPr>
      <p:grpSpPr>
        <a:xfrm>
          <a:off x="0" y="0"/>
          <a:ext cx="0" cy="0"/>
          <a:chOff x="0" y="0"/>
          <a:chExt cx="0" cy="0"/>
        </a:xfrm>
      </p:grpSpPr>
      <p:sp>
        <p:nvSpPr>
          <p:cNvPr id="403" name="Google Shape;403;p11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404" name="Google Shape;404;p11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5" name="Google Shape;405;p115"/>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38" name="Shape 38"/>
        <p:cNvGrpSpPr/>
        <p:nvPr/>
      </p:nvGrpSpPr>
      <p:grpSpPr>
        <a:xfrm>
          <a:off x="0" y="0"/>
          <a:ext cx="0" cy="0"/>
          <a:chOff x="0" y="0"/>
          <a:chExt cx="0" cy="0"/>
        </a:xfrm>
      </p:grpSpPr>
      <p:sp>
        <p:nvSpPr>
          <p:cNvPr id="39" name="Google Shape;39;p12"/>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0" name="Google Shape;40;p1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12"/>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406" name="Shape 406"/>
        <p:cNvGrpSpPr/>
        <p:nvPr/>
      </p:nvGrpSpPr>
      <p:grpSpPr>
        <a:xfrm>
          <a:off x="0" y="0"/>
          <a:ext cx="0" cy="0"/>
          <a:chOff x="0" y="0"/>
          <a:chExt cx="0" cy="0"/>
        </a:xfrm>
      </p:grpSpPr>
      <p:sp>
        <p:nvSpPr>
          <p:cNvPr id="407" name="Google Shape;407;p116"/>
          <p:cNvSpPr/>
          <p:nvPr/>
        </p:nvSpPr>
        <p:spPr>
          <a:xfrm>
            <a:off x="8193085" y="6942135"/>
            <a:ext cx="304800" cy="195600"/>
          </a:xfrm>
          <a:prstGeom prst="rect">
            <a:avLst/>
          </a:prstGeom>
          <a:noFill/>
          <a:ln>
            <a:noFill/>
          </a:ln>
        </p:spPr>
        <p:txBody>
          <a:bodyPr anchorCtr="0" anchor="t" bIns="0" lIns="0" spcFirstLastPara="1" rIns="0" wrap="square" tIns="0">
            <a:noAutofit/>
          </a:bodyPr>
          <a:lstStyle/>
          <a:p>
            <a:pPr indent="22877"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408" name="Google Shape;408;p11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409" name="Google Shape;409;p11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410" name="Shape 410"/>
        <p:cNvGrpSpPr/>
        <p:nvPr/>
      </p:nvGrpSpPr>
      <p:grpSpPr>
        <a:xfrm>
          <a:off x="0" y="0"/>
          <a:ext cx="0" cy="0"/>
          <a:chOff x="0" y="0"/>
          <a:chExt cx="0" cy="0"/>
        </a:xfrm>
      </p:grpSpPr>
      <p:sp>
        <p:nvSpPr>
          <p:cNvPr id="411" name="Google Shape;411;p11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412" name="Google Shape;412;p11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3" name="Google Shape;413;p117"/>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414" name="Shape 414"/>
        <p:cNvGrpSpPr/>
        <p:nvPr/>
      </p:nvGrpSpPr>
      <p:grpSpPr>
        <a:xfrm>
          <a:off x="0" y="0"/>
          <a:ext cx="0" cy="0"/>
          <a:chOff x="0" y="0"/>
          <a:chExt cx="0" cy="0"/>
        </a:xfrm>
      </p:grpSpPr>
      <p:sp>
        <p:nvSpPr>
          <p:cNvPr id="415" name="Google Shape;415;p118"/>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416" name="Google Shape;416;p11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417" name="Google Shape;417;p118"/>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418" name="Shape 418"/>
        <p:cNvGrpSpPr/>
        <p:nvPr/>
      </p:nvGrpSpPr>
      <p:grpSpPr>
        <a:xfrm>
          <a:off x="0" y="0"/>
          <a:ext cx="0" cy="0"/>
          <a:chOff x="0" y="0"/>
          <a:chExt cx="0" cy="0"/>
        </a:xfrm>
      </p:grpSpPr>
      <p:sp>
        <p:nvSpPr>
          <p:cNvPr id="419" name="Google Shape;419;p119"/>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0" name="Google Shape;420;p11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spcBef>
                <a:spcPts val="700"/>
              </a:spcBef>
              <a:spcAft>
                <a:spcPts val="0"/>
              </a:spcAft>
              <a:buSzPts val="1400"/>
              <a:buFont typeface="Times New Roman"/>
              <a:buChar char="•"/>
              <a:defRPr/>
            </a:lvl1pPr>
            <a:lvl2pPr indent="-317500" lvl="1" marL="914400" marR="40638">
              <a:spcBef>
                <a:spcPts val="600"/>
              </a:spcBef>
              <a:spcAft>
                <a:spcPts val="0"/>
              </a:spcAft>
              <a:buSzPts val="1400"/>
              <a:buChar char="–"/>
              <a:defRPr/>
            </a:lvl2pPr>
            <a:lvl3pPr indent="-317500" lvl="2" marL="1371600" marR="40638">
              <a:spcBef>
                <a:spcPts val="500"/>
              </a:spcBef>
              <a:spcAft>
                <a:spcPts val="0"/>
              </a:spcAft>
              <a:buSzPts val="1400"/>
              <a:buFont typeface="Times New Roman"/>
              <a:buChar char="•"/>
              <a:defRPr/>
            </a:lvl3pPr>
            <a:lvl4pPr indent="-317500" lvl="3" marL="1828800" marR="40638">
              <a:spcBef>
                <a:spcPts val="400"/>
              </a:spcBef>
              <a:spcAft>
                <a:spcPts val="0"/>
              </a:spcAft>
              <a:buSzPts val="1400"/>
              <a:buChar char="–"/>
              <a:defRPr/>
            </a:lvl4pPr>
            <a:lvl5pPr indent="-317500" lvl="4" marL="2286000" marR="40638">
              <a:spcBef>
                <a:spcPts val="40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1" name="Google Shape;421;p119"/>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422" name="Shape 422"/>
        <p:cNvGrpSpPr/>
        <p:nvPr/>
      </p:nvGrpSpPr>
      <p:grpSpPr>
        <a:xfrm>
          <a:off x="0" y="0"/>
          <a:ext cx="0" cy="0"/>
          <a:chOff x="0" y="0"/>
          <a:chExt cx="0" cy="0"/>
        </a:xfrm>
      </p:grpSpPr>
      <p:sp>
        <p:nvSpPr>
          <p:cNvPr id="423" name="Google Shape;423;p120"/>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424" name="Google Shape;424;p12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88900" lvl="0" marR="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25" name="Google Shape;425;p120"/>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Clr>
                <a:srgbClr val="000000"/>
              </a:buClr>
              <a:buSzPts val="1400"/>
              <a:buFont typeface="Arial"/>
              <a:buChar char="•"/>
              <a:defRPr/>
            </a:lvl1pPr>
            <a:lvl2pPr indent="-317500" lvl="1" marL="914400">
              <a:spcBef>
                <a:spcPts val="600"/>
              </a:spcBef>
              <a:spcAft>
                <a:spcPts val="0"/>
              </a:spcAft>
              <a:buClr>
                <a:srgbClr val="000000"/>
              </a:buClr>
              <a:buSzPts val="1400"/>
              <a:buFont typeface="Arial"/>
              <a:buChar char="•"/>
              <a:defRPr/>
            </a:lvl2pPr>
            <a:lvl3pPr indent="-317500" lvl="2" marL="1371600">
              <a:spcBef>
                <a:spcPts val="500"/>
              </a:spcBef>
              <a:spcAft>
                <a:spcPts val="0"/>
              </a:spcAft>
              <a:buClr>
                <a:srgbClr val="000000"/>
              </a:buClr>
              <a:buSzPts val="1400"/>
              <a:buFont typeface="Arial"/>
              <a:buChar char="•"/>
              <a:defRPr/>
            </a:lvl3pPr>
            <a:lvl4pPr indent="-317500" lvl="3" marL="1828800">
              <a:spcBef>
                <a:spcPts val="500"/>
              </a:spcBef>
              <a:spcAft>
                <a:spcPts val="0"/>
              </a:spcAft>
              <a:buClr>
                <a:srgbClr val="000000"/>
              </a:buClr>
              <a:buSzPts val="1400"/>
              <a:buFont typeface="Arial"/>
              <a:buChar char="•"/>
              <a:defRPr/>
            </a:lvl4pPr>
            <a:lvl5pPr indent="-317500" lvl="4" marL="2286000">
              <a:spcBef>
                <a:spcPts val="500"/>
              </a:spcBef>
              <a:spcAft>
                <a:spcPts val="0"/>
              </a:spcAft>
              <a:buClr>
                <a:srgbClr val="000000"/>
              </a:buClr>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426" name="Shape 426"/>
        <p:cNvGrpSpPr/>
        <p:nvPr/>
      </p:nvGrpSpPr>
      <p:grpSpPr>
        <a:xfrm>
          <a:off x="0" y="0"/>
          <a:ext cx="0" cy="0"/>
          <a:chOff x="0" y="0"/>
          <a:chExt cx="0" cy="0"/>
        </a:xfrm>
      </p:grpSpPr>
      <p:sp>
        <p:nvSpPr>
          <p:cNvPr id="427" name="Google Shape;427;p121"/>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428" name="Shape 428"/>
        <p:cNvGrpSpPr/>
        <p:nvPr/>
      </p:nvGrpSpPr>
      <p:grpSpPr>
        <a:xfrm>
          <a:off x="0" y="0"/>
          <a:ext cx="0" cy="0"/>
          <a:chOff x="0" y="0"/>
          <a:chExt cx="0" cy="0"/>
        </a:xfrm>
      </p:grpSpPr>
      <p:sp>
        <p:nvSpPr>
          <p:cNvPr id="429" name="Google Shape;429;p122"/>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0" name="Google Shape;430;p122"/>
          <p:cNvSpPr txBox="1"/>
          <p:nvPr>
            <p:ph idx="1" type="body"/>
          </p:nvPr>
        </p:nvSpPr>
        <p:spPr>
          <a:xfrm>
            <a:off x="346333" y="1707370"/>
            <a:ext cx="9467400" cy="5061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1" name="Google Shape;431;p122"/>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3" name="Shape 4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42" name="Shape 42"/>
        <p:cNvGrpSpPr/>
        <p:nvPr/>
      </p:nvGrpSpPr>
      <p:grpSpPr>
        <a:xfrm>
          <a:off x="0" y="0"/>
          <a:ext cx="0" cy="0"/>
          <a:chOff x="0" y="0"/>
          <a:chExt cx="0" cy="0"/>
        </a:xfrm>
      </p:grpSpPr>
      <p:sp>
        <p:nvSpPr>
          <p:cNvPr id="43" name="Google Shape;43;p13"/>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4" name="Google Shape;44;p1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 name="Google Shape;45;p1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46" name="Shape 46"/>
        <p:cNvGrpSpPr/>
        <p:nvPr/>
      </p:nvGrpSpPr>
      <p:grpSpPr>
        <a:xfrm>
          <a:off x="0" y="0"/>
          <a:ext cx="0" cy="0"/>
          <a:chOff x="0" y="0"/>
          <a:chExt cx="0" cy="0"/>
        </a:xfrm>
      </p:grpSpPr>
      <p:sp>
        <p:nvSpPr>
          <p:cNvPr id="47" name="Google Shape;47;p14"/>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8" name="Google Shape;48;p1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4"/>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50" name="Shape 50"/>
        <p:cNvGrpSpPr/>
        <p:nvPr/>
      </p:nvGrpSpPr>
      <p:grpSpPr>
        <a:xfrm>
          <a:off x="0" y="0"/>
          <a:ext cx="0" cy="0"/>
          <a:chOff x="0" y="0"/>
          <a:chExt cx="0" cy="0"/>
        </a:xfrm>
      </p:grpSpPr>
      <p:sp>
        <p:nvSpPr>
          <p:cNvPr id="51" name="Google Shape;51;p1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2" name="Google Shape;52;p1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5"/>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54" name="Shape 54"/>
        <p:cNvGrpSpPr/>
        <p:nvPr/>
      </p:nvGrpSpPr>
      <p:grpSpPr>
        <a:xfrm>
          <a:off x="0" y="0"/>
          <a:ext cx="0" cy="0"/>
          <a:chOff x="0" y="0"/>
          <a:chExt cx="0" cy="0"/>
        </a:xfrm>
      </p:grpSpPr>
      <p:sp>
        <p:nvSpPr>
          <p:cNvPr id="55" name="Google Shape;55;p16"/>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6" name="Google Shape;56;p1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6"/>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58" name="Shape 58"/>
        <p:cNvGrpSpPr/>
        <p:nvPr/>
      </p:nvGrpSpPr>
      <p:grpSpPr>
        <a:xfrm>
          <a:off x="0" y="0"/>
          <a:ext cx="0" cy="0"/>
          <a:chOff x="0" y="0"/>
          <a:chExt cx="0" cy="0"/>
        </a:xfrm>
      </p:grpSpPr>
      <p:sp>
        <p:nvSpPr>
          <p:cNvPr id="59" name="Google Shape;59;p1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0" name="Google Shape;60;p1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7"/>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62" name="Shape 62"/>
        <p:cNvGrpSpPr/>
        <p:nvPr/>
      </p:nvGrpSpPr>
      <p:grpSpPr>
        <a:xfrm>
          <a:off x="0" y="0"/>
          <a:ext cx="0" cy="0"/>
          <a:chOff x="0" y="0"/>
          <a:chExt cx="0" cy="0"/>
        </a:xfrm>
      </p:grpSpPr>
      <p:sp>
        <p:nvSpPr>
          <p:cNvPr id="63" name="Google Shape;63;p18"/>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4" name="Google Shape;64;p1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18"/>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67" name="Shape 67"/>
        <p:cNvGrpSpPr/>
        <p:nvPr/>
      </p:nvGrpSpPr>
      <p:grpSpPr>
        <a:xfrm>
          <a:off x="0" y="0"/>
          <a:ext cx="0" cy="0"/>
          <a:chOff x="0" y="0"/>
          <a:chExt cx="0" cy="0"/>
        </a:xfrm>
      </p:grpSpPr>
      <p:sp>
        <p:nvSpPr>
          <p:cNvPr id="68" name="Google Shape;68;p2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9" name="Google Shape;69;p2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0" name="Shape 10"/>
        <p:cNvGrpSpPr/>
        <p:nvPr/>
      </p:nvGrpSpPr>
      <p:grpSpPr>
        <a:xfrm>
          <a:off x="0" y="0"/>
          <a:ext cx="0" cy="0"/>
          <a:chOff x="0" y="0"/>
          <a:chExt cx="0" cy="0"/>
        </a:xfrm>
      </p:grpSpPr>
      <p:sp>
        <p:nvSpPr>
          <p:cNvPr id="11" name="Google Shape;11;p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2" name="Google Shape;12;p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 name="Google Shape;13;p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70" name="Shape 70"/>
        <p:cNvGrpSpPr/>
        <p:nvPr/>
      </p:nvGrpSpPr>
      <p:grpSpPr>
        <a:xfrm>
          <a:off x="0" y="0"/>
          <a:ext cx="0" cy="0"/>
          <a:chOff x="0" y="0"/>
          <a:chExt cx="0" cy="0"/>
        </a:xfrm>
      </p:grpSpPr>
      <p:sp>
        <p:nvSpPr>
          <p:cNvPr id="71" name="Google Shape;71;p2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2" name="Google Shape;72;p21"/>
          <p:cNvSpPr txBox="1"/>
          <p:nvPr>
            <p:ph idx="1" type="body"/>
          </p:nvPr>
        </p:nvSpPr>
        <p:spPr>
          <a:xfrm>
            <a:off x="304800" y="1828800"/>
            <a:ext cx="95505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73" name="Shape 73"/>
        <p:cNvGrpSpPr/>
        <p:nvPr/>
      </p:nvGrpSpPr>
      <p:grpSpPr>
        <a:xfrm>
          <a:off x="0" y="0"/>
          <a:ext cx="0" cy="0"/>
          <a:chOff x="0" y="0"/>
          <a:chExt cx="0" cy="0"/>
        </a:xfrm>
      </p:grpSpPr>
      <p:sp>
        <p:nvSpPr>
          <p:cNvPr id="74" name="Google Shape;74;p2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5" name="Google Shape;75;p22"/>
          <p:cNvSpPr txBox="1"/>
          <p:nvPr>
            <p:ph idx="1" type="body"/>
          </p:nvPr>
        </p:nvSpPr>
        <p:spPr>
          <a:xfrm>
            <a:off x="304800" y="1828800"/>
            <a:ext cx="4470301"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76" name="Shape 76"/>
        <p:cNvGrpSpPr/>
        <p:nvPr/>
      </p:nvGrpSpPr>
      <p:grpSpPr>
        <a:xfrm>
          <a:off x="0" y="0"/>
          <a:ext cx="0" cy="0"/>
          <a:chOff x="0" y="0"/>
          <a:chExt cx="0" cy="0"/>
        </a:xfrm>
      </p:grpSpPr>
      <p:sp>
        <p:nvSpPr>
          <p:cNvPr id="77" name="Google Shape;77;p2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78" name="Shape 78"/>
        <p:cNvGrpSpPr/>
        <p:nvPr/>
      </p:nvGrpSpPr>
      <p:grpSpPr>
        <a:xfrm>
          <a:off x="0" y="0"/>
          <a:ext cx="0" cy="0"/>
          <a:chOff x="0" y="0"/>
          <a:chExt cx="0" cy="0"/>
        </a:xfrm>
      </p:grpSpPr>
      <p:sp>
        <p:nvSpPr>
          <p:cNvPr id="79" name="Google Shape;79;p2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0" name="Google Shape;80;p2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24"/>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82" name="Shape 82"/>
        <p:cNvGrpSpPr/>
        <p:nvPr/>
      </p:nvGrpSpPr>
      <p:grpSpPr>
        <a:xfrm>
          <a:off x="0" y="0"/>
          <a:ext cx="0" cy="0"/>
          <a:chOff x="0" y="0"/>
          <a:chExt cx="0" cy="0"/>
        </a:xfrm>
      </p:grpSpPr>
      <p:sp>
        <p:nvSpPr>
          <p:cNvPr id="83" name="Google Shape;83;p2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4" name="Google Shape;84;p2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5"/>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86" name="Shape 86"/>
        <p:cNvGrpSpPr/>
        <p:nvPr/>
      </p:nvGrpSpPr>
      <p:grpSpPr>
        <a:xfrm>
          <a:off x="0" y="0"/>
          <a:ext cx="0" cy="0"/>
          <a:chOff x="0" y="0"/>
          <a:chExt cx="0" cy="0"/>
        </a:xfrm>
      </p:grpSpPr>
      <p:sp>
        <p:nvSpPr>
          <p:cNvPr id="87" name="Google Shape;87;p26"/>
          <p:cNvSpPr/>
          <p:nvPr/>
        </p:nvSpPr>
        <p:spPr>
          <a:xfrm>
            <a:off x="8193085" y="6942135"/>
            <a:ext cx="304800" cy="195648"/>
          </a:xfrm>
          <a:prstGeom prst="rect">
            <a:avLst/>
          </a:prstGeom>
          <a:noFill/>
          <a:ln>
            <a:noFill/>
          </a:ln>
        </p:spPr>
        <p:txBody>
          <a:bodyPr anchorCtr="0" anchor="t" bIns="0" lIns="0" spcFirstLastPara="1" rIns="0" wrap="square" tIns="0">
            <a:noAutofit/>
          </a:bodyPr>
          <a:lstStyle/>
          <a:p>
            <a:pPr indent="22878"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88" name="Google Shape;88;p2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9" name="Google Shape;89;p2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90" name="Shape 90"/>
        <p:cNvGrpSpPr/>
        <p:nvPr/>
      </p:nvGrpSpPr>
      <p:grpSpPr>
        <a:xfrm>
          <a:off x="0" y="0"/>
          <a:ext cx="0" cy="0"/>
          <a:chOff x="0" y="0"/>
          <a:chExt cx="0" cy="0"/>
        </a:xfrm>
      </p:grpSpPr>
      <p:sp>
        <p:nvSpPr>
          <p:cNvPr id="91" name="Google Shape;91;p2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2" name="Google Shape;92;p2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7"/>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94" name="Shape 94"/>
        <p:cNvGrpSpPr/>
        <p:nvPr/>
      </p:nvGrpSpPr>
      <p:grpSpPr>
        <a:xfrm>
          <a:off x="0" y="0"/>
          <a:ext cx="0" cy="0"/>
          <a:chOff x="0" y="0"/>
          <a:chExt cx="0" cy="0"/>
        </a:xfrm>
      </p:grpSpPr>
      <p:sp>
        <p:nvSpPr>
          <p:cNvPr id="95" name="Google Shape;95;p28"/>
          <p:cNvSpPr/>
          <p:nvPr/>
        </p:nvSpPr>
        <p:spPr>
          <a:xfrm>
            <a:off x="8193085" y="6942135"/>
            <a:ext cx="304800"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96" name="Google Shape;96;p2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7" name="Google Shape;97;p28"/>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98" name="Shape 98"/>
        <p:cNvGrpSpPr/>
        <p:nvPr/>
      </p:nvGrpSpPr>
      <p:grpSpPr>
        <a:xfrm>
          <a:off x="0" y="0"/>
          <a:ext cx="0" cy="0"/>
          <a:chOff x="0" y="0"/>
          <a:chExt cx="0" cy="0"/>
        </a:xfrm>
      </p:grpSpPr>
      <p:sp>
        <p:nvSpPr>
          <p:cNvPr id="99" name="Google Shape;99;p29"/>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0" name="Google Shape;100;p29"/>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1" name="Google Shape;101;p29"/>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102" name="Shape 102"/>
        <p:cNvGrpSpPr/>
        <p:nvPr/>
      </p:nvGrpSpPr>
      <p:grpSpPr>
        <a:xfrm>
          <a:off x="0" y="0"/>
          <a:ext cx="0" cy="0"/>
          <a:chOff x="0" y="0"/>
          <a:chExt cx="0" cy="0"/>
        </a:xfrm>
      </p:grpSpPr>
      <p:sp>
        <p:nvSpPr>
          <p:cNvPr id="103" name="Google Shape;103;p30"/>
          <p:cNvSpPr/>
          <p:nvPr/>
        </p:nvSpPr>
        <p:spPr>
          <a:xfrm>
            <a:off x="8193085" y="6942135"/>
            <a:ext cx="304801"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104" name="Google Shape;104;p30"/>
          <p:cNvSpPr txBox="1"/>
          <p:nvPr>
            <p:ph type="title"/>
          </p:nvPr>
        </p:nvSpPr>
        <p:spPr>
          <a:xfrm>
            <a:off x="762000" y="0"/>
            <a:ext cx="8636000" cy="2624137"/>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30"/>
          <p:cNvSpPr txBox="1"/>
          <p:nvPr>
            <p:ph idx="1" type="body"/>
          </p:nvPr>
        </p:nvSpPr>
        <p:spPr>
          <a:xfrm>
            <a:off x="762000" y="2200274"/>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 name="Google Shape;16;p4"/>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4"/>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06" name="Shape 106"/>
        <p:cNvGrpSpPr/>
        <p:nvPr/>
      </p:nvGrpSpPr>
      <p:grpSpPr>
        <a:xfrm>
          <a:off x="0" y="0"/>
          <a:ext cx="0" cy="0"/>
          <a:chOff x="0" y="0"/>
          <a:chExt cx="0" cy="0"/>
        </a:xfrm>
      </p:grpSpPr>
      <p:sp>
        <p:nvSpPr>
          <p:cNvPr id="107" name="Google Shape;107;p31"/>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08" name="Shape 108"/>
        <p:cNvGrpSpPr/>
        <p:nvPr/>
      </p:nvGrpSpPr>
      <p:grpSpPr>
        <a:xfrm>
          <a:off x="0" y="0"/>
          <a:ext cx="0" cy="0"/>
          <a:chOff x="0" y="0"/>
          <a:chExt cx="0" cy="0"/>
        </a:xfrm>
      </p:grpSpPr>
      <p:sp>
        <p:nvSpPr>
          <p:cNvPr id="109" name="Google Shape;109;p32"/>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0" name="Google Shape;110;p32"/>
          <p:cNvSpPr txBox="1"/>
          <p:nvPr>
            <p:ph idx="1" type="body"/>
          </p:nvPr>
        </p:nvSpPr>
        <p:spPr>
          <a:xfrm>
            <a:off x="346333" y="1707370"/>
            <a:ext cx="9467400" cy="5061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1" name="Google Shape;111;p32"/>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16" name="Shape 116"/>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17" name="Shape 117"/>
        <p:cNvGrpSpPr/>
        <p:nvPr/>
      </p:nvGrpSpPr>
      <p:grpSpPr>
        <a:xfrm>
          <a:off x="0" y="0"/>
          <a:ext cx="0" cy="0"/>
          <a:chOff x="0" y="0"/>
          <a:chExt cx="0" cy="0"/>
        </a:xfrm>
      </p:grpSpPr>
      <p:sp>
        <p:nvSpPr>
          <p:cNvPr id="118" name="Google Shape;118;p3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19" name="Google Shape;119;p3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0" name="Google Shape;120;p35"/>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21" name="Shape 121"/>
        <p:cNvGrpSpPr/>
        <p:nvPr/>
      </p:nvGrpSpPr>
      <p:grpSpPr>
        <a:xfrm>
          <a:off x="0" y="0"/>
          <a:ext cx="0" cy="0"/>
          <a:chOff x="0" y="0"/>
          <a:chExt cx="0" cy="0"/>
        </a:xfrm>
      </p:grpSpPr>
      <p:sp>
        <p:nvSpPr>
          <p:cNvPr id="122" name="Google Shape;122;p3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3" name="Google Shape;123;p3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4" name="Google Shape;124;p36"/>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125" name="Shape 125"/>
        <p:cNvGrpSpPr/>
        <p:nvPr/>
      </p:nvGrpSpPr>
      <p:grpSpPr>
        <a:xfrm>
          <a:off x="0" y="0"/>
          <a:ext cx="0" cy="0"/>
          <a:chOff x="0" y="0"/>
          <a:chExt cx="0" cy="0"/>
        </a:xfrm>
      </p:grpSpPr>
      <p:sp>
        <p:nvSpPr>
          <p:cNvPr id="126" name="Google Shape;126;p3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7" name="Google Shape;127;p3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8" name="Google Shape;128;p37"/>
          <p:cNvSpPr txBox="1"/>
          <p:nvPr>
            <p:ph idx="12" type="sldNum"/>
          </p:nvPr>
        </p:nvSpPr>
        <p:spPr>
          <a:xfrm>
            <a:off x="8193881" y="6942135"/>
            <a:ext cx="292200" cy="583500"/>
          </a:xfrm>
          <a:prstGeom prst="rect">
            <a:avLst/>
          </a:prstGeom>
          <a:noFill/>
          <a:ln>
            <a:noFill/>
          </a:ln>
        </p:spPr>
        <p:txBody>
          <a:bodyPr anchorCtr="0" anchor="t" bIns="91400" lIns="91400" spcFirstLastPara="1" rIns="91400" wrap="square" tIns="91400">
            <a:noAutofit/>
          </a:bodyPr>
          <a:lstStyle>
            <a:lvl1pPr indent="0" lvl="0"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1pPr>
            <a:lvl2pPr indent="0" lvl="1"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2pPr>
            <a:lvl3pPr indent="0" lvl="2"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3pPr>
            <a:lvl4pPr indent="0" lvl="3"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4pPr>
            <a:lvl5pPr indent="0" lvl="4"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5pPr>
            <a:lvl6pPr indent="0" lvl="5"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6pPr>
            <a:lvl7pPr indent="0" lvl="6"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7pPr>
            <a:lvl8pPr indent="0" lvl="7"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8pPr>
            <a:lvl9pPr indent="0" lvl="8" marL="0" marR="0" rtl="0" algn="ctr">
              <a:spcBef>
                <a:spcPts val="0"/>
              </a:spcBef>
              <a:buClr>
                <a:schemeClr val="dk1"/>
              </a:buClr>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129" name="Shape 129"/>
        <p:cNvGrpSpPr/>
        <p:nvPr/>
      </p:nvGrpSpPr>
      <p:grpSpPr>
        <a:xfrm>
          <a:off x="0" y="0"/>
          <a:ext cx="0" cy="0"/>
          <a:chOff x="0" y="0"/>
          <a:chExt cx="0" cy="0"/>
        </a:xfrm>
      </p:grpSpPr>
      <p:sp>
        <p:nvSpPr>
          <p:cNvPr id="130" name="Google Shape;130;p3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1" name="Google Shape;131;p3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2" name="Google Shape;132;p38"/>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133" name="Shape 133"/>
        <p:cNvGrpSpPr/>
        <p:nvPr/>
      </p:nvGrpSpPr>
      <p:grpSpPr>
        <a:xfrm>
          <a:off x="0" y="0"/>
          <a:ext cx="0" cy="0"/>
          <a:chOff x="0" y="0"/>
          <a:chExt cx="0" cy="0"/>
        </a:xfrm>
      </p:grpSpPr>
      <p:sp>
        <p:nvSpPr>
          <p:cNvPr id="134" name="Google Shape;134;p39"/>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5" name="Google Shape;135;p3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6" name="Google Shape;136;p39"/>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7" name="Shape 137"/>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38" name="Shape 138"/>
        <p:cNvGrpSpPr/>
        <p:nvPr/>
      </p:nvGrpSpPr>
      <p:grpSpPr>
        <a:xfrm>
          <a:off x="0" y="0"/>
          <a:ext cx="0" cy="0"/>
          <a:chOff x="0" y="0"/>
          <a:chExt cx="0" cy="0"/>
        </a:xfrm>
      </p:grpSpPr>
      <p:sp>
        <p:nvSpPr>
          <p:cNvPr id="139" name="Google Shape;139;p4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0" name="Google Shape;140;p4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1" name="Google Shape;141;p41"/>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8" name="Shape 18"/>
        <p:cNvGrpSpPr/>
        <p:nvPr/>
      </p:nvGrpSpPr>
      <p:grpSpPr>
        <a:xfrm>
          <a:off x="0" y="0"/>
          <a:ext cx="0" cy="0"/>
          <a:chOff x="0" y="0"/>
          <a:chExt cx="0" cy="0"/>
        </a:xfrm>
      </p:grpSpPr>
      <p:sp>
        <p:nvSpPr>
          <p:cNvPr id="19" name="Google Shape;19;p5"/>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5"/>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5"/>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2" name="Shape 142"/>
        <p:cNvGrpSpPr/>
        <p:nvPr/>
      </p:nvGrpSpPr>
      <p:grpSpPr>
        <a:xfrm>
          <a:off x="0" y="0"/>
          <a:ext cx="0" cy="0"/>
          <a:chOff x="0" y="0"/>
          <a:chExt cx="0" cy="0"/>
        </a:xfrm>
      </p:grpSpPr>
      <p:sp>
        <p:nvSpPr>
          <p:cNvPr id="143" name="Google Shape;143;p4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4" name="Google Shape;144;p4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45" name="Shape 145"/>
        <p:cNvGrpSpPr/>
        <p:nvPr/>
      </p:nvGrpSpPr>
      <p:grpSpPr>
        <a:xfrm>
          <a:off x="0" y="0"/>
          <a:ext cx="0" cy="0"/>
          <a:chOff x="0" y="0"/>
          <a:chExt cx="0" cy="0"/>
        </a:xfrm>
      </p:grpSpPr>
      <p:sp>
        <p:nvSpPr>
          <p:cNvPr id="146" name="Google Shape;146;p4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7" name="Google Shape;147;p4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48" name="Shape 148"/>
        <p:cNvGrpSpPr/>
        <p:nvPr/>
      </p:nvGrpSpPr>
      <p:grpSpPr>
        <a:xfrm>
          <a:off x="0" y="0"/>
          <a:ext cx="0" cy="0"/>
          <a:chOff x="0" y="0"/>
          <a:chExt cx="0" cy="0"/>
        </a:xfrm>
      </p:grpSpPr>
      <p:sp>
        <p:nvSpPr>
          <p:cNvPr id="149" name="Google Shape;149;p4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0" name="Google Shape;150;p4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1" name="Shape 151"/>
        <p:cNvGrpSpPr/>
        <p:nvPr/>
      </p:nvGrpSpPr>
      <p:grpSpPr>
        <a:xfrm>
          <a:off x="0" y="0"/>
          <a:ext cx="0" cy="0"/>
          <a:chOff x="0" y="0"/>
          <a:chExt cx="0" cy="0"/>
        </a:xfrm>
      </p:grpSpPr>
      <p:sp>
        <p:nvSpPr>
          <p:cNvPr id="152" name="Google Shape;152;p4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153" name="Shape 153"/>
        <p:cNvGrpSpPr/>
        <p:nvPr/>
      </p:nvGrpSpPr>
      <p:grpSpPr>
        <a:xfrm>
          <a:off x="0" y="0"/>
          <a:ext cx="0" cy="0"/>
          <a:chOff x="0" y="0"/>
          <a:chExt cx="0" cy="0"/>
        </a:xfrm>
      </p:grpSpPr>
      <p:sp>
        <p:nvSpPr>
          <p:cNvPr id="154" name="Google Shape;154;p4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5" name="Google Shape;155;p4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6" name="Google Shape;156;p4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157" name="Shape 157"/>
        <p:cNvGrpSpPr/>
        <p:nvPr/>
      </p:nvGrpSpPr>
      <p:grpSpPr>
        <a:xfrm>
          <a:off x="0" y="0"/>
          <a:ext cx="0" cy="0"/>
          <a:chOff x="0" y="0"/>
          <a:chExt cx="0" cy="0"/>
        </a:xfrm>
      </p:grpSpPr>
      <p:sp>
        <p:nvSpPr>
          <p:cNvPr id="158" name="Google Shape;158;p4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9" name="Google Shape;159;p4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0" name="Google Shape;160;p47"/>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161" name="Shape 161"/>
        <p:cNvGrpSpPr/>
        <p:nvPr/>
      </p:nvGrpSpPr>
      <p:grpSpPr>
        <a:xfrm>
          <a:off x="0" y="0"/>
          <a:ext cx="0" cy="0"/>
          <a:chOff x="0" y="0"/>
          <a:chExt cx="0" cy="0"/>
        </a:xfrm>
      </p:grpSpPr>
      <p:sp>
        <p:nvSpPr>
          <p:cNvPr id="162" name="Google Shape;162;p4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3" name="Google Shape;163;p4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48"/>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165" name="Shape 165"/>
        <p:cNvGrpSpPr/>
        <p:nvPr/>
      </p:nvGrpSpPr>
      <p:grpSpPr>
        <a:xfrm>
          <a:off x="0" y="0"/>
          <a:ext cx="0" cy="0"/>
          <a:chOff x="0" y="0"/>
          <a:chExt cx="0" cy="0"/>
        </a:xfrm>
      </p:grpSpPr>
      <p:sp>
        <p:nvSpPr>
          <p:cNvPr id="166" name="Google Shape;166;p4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4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7" name="Google Shape;167;p4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0"/>
              </a:spcBef>
              <a:spcAft>
                <a:spcPts val="0"/>
              </a:spcAft>
              <a:buSzPts val="1400"/>
              <a:buChar char="●"/>
              <a:defRPr/>
            </a:lvl1pPr>
            <a:lvl2pPr indent="-317500" lvl="1" marL="914400" marR="40640" rtl="0">
              <a:spcBef>
                <a:spcPts val="0"/>
              </a:spcBef>
              <a:spcAft>
                <a:spcPts val="0"/>
              </a:spcAft>
              <a:buSzPts val="1400"/>
              <a:buChar char="–"/>
              <a:defRPr/>
            </a:lvl2pPr>
            <a:lvl3pPr indent="-317500" lvl="2" marL="1371600" marR="40640" rtl="0">
              <a:spcBef>
                <a:spcPts val="0"/>
              </a:spcBef>
              <a:spcAft>
                <a:spcPts val="0"/>
              </a:spcAft>
              <a:buSzPts val="1400"/>
              <a:buChar char="■"/>
              <a:defRPr/>
            </a:lvl3pPr>
            <a:lvl4pPr indent="-317500" lvl="3" marL="1828800" marR="40640" rtl="0">
              <a:spcBef>
                <a:spcPts val="0"/>
              </a:spcBef>
              <a:spcAft>
                <a:spcPts val="0"/>
              </a:spcAft>
              <a:buSzPts val="1400"/>
              <a:buChar char="–"/>
              <a:defRPr/>
            </a:lvl4pPr>
            <a:lvl5pPr indent="-317500" lvl="4" marL="2286000" marR="4064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8" name="Google Shape;168;p49"/>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169" name="Shape 169"/>
        <p:cNvGrpSpPr/>
        <p:nvPr/>
      </p:nvGrpSpPr>
      <p:grpSpPr>
        <a:xfrm>
          <a:off x="0" y="0"/>
          <a:ext cx="0" cy="0"/>
          <a:chOff x="0" y="0"/>
          <a:chExt cx="0" cy="0"/>
        </a:xfrm>
      </p:grpSpPr>
      <p:sp>
        <p:nvSpPr>
          <p:cNvPr id="170" name="Google Shape;170;p50"/>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4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1" name="Google Shape;171;p5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40" rtl="0">
              <a:spcBef>
                <a:spcPts val="0"/>
              </a:spcBef>
              <a:spcAft>
                <a:spcPts val="0"/>
              </a:spcAft>
              <a:buSzPts val="1400"/>
              <a:buChar char="●"/>
              <a:defRPr/>
            </a:lvl1pPr>
            <a:lvl2pPr indent="-317500" lvl="1" marL="914400" marR="40640" rtl="0">
              <a:spcBef>
                <a:spcPts val="0"/>
              </a:spcBef>
              <a:spcAft>
                <a:spcPts val="0"/>
              </a:spcAft>
              <a:buSzPts val="1400"/>
              <a:buChar char="–"/>
              <a:defRPr/>
            </a:lvl2pPr>
            <a:lvl3pPr indent="-317500" lvl="2" marL="1371600" marR="40640" rtl="0">
              <a:spcBef>
                <a:spcPts val="0"/>
              </a:spcBef>
              <a:spcAft>
                <a:spcPts val="0"/>
              </a:spcAft>
              <a:buSzPts val="1400"/>
              <a:buChar char="■"/>
              <a:defRPr/>
            </a:lvl3pPr>
            <a:lvl4pPr indent="-317500" lvl="3" marL="1828800" marR="40640" rtl="0">
              <a:spcBef>
                <a:spcPts val="0"/>
              </a:spcBef>
              <a:spcAft>
                <a:spcPts val="0"/>
              </a:spcAft>
              <a:buSzPts val="1400"/>
              <a:buChar char="–"/>
              <a:defRPr/>
            </a:lvl4pPr>
            <a:lvl5pPr indent="-317500" lvl="4" marL="2286000" marR="4064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2" name="Google Shape;172;p50"/>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173" name="Shape 173"/>
        <p:cNvGrpSpPr/>
        <p:nvPr/>
      </p:nvGrpSpPr>
      <p:grpSpPr>
        <a:xfrm>
          <a:off x="0" y="0"/>
          <a:ext cx="0" cy="0"/>
          <a:chOff x="0" y="0"/>
          <a:chExt cx="0" cy="0"/>
        </a:xfrm>
      </p:grpSpPr>
      <p:sp>
        <p:nvSpPr>
          <p:cNvPr id="174" name="Google Shape;174;p5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5" name="Google Shape;175;p5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6" name="Google Shape;176;p51"/>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2"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177" name="Shape 177"/>
        <p:cNvGrpSpPr/>
        <p:nvPr/>
      </p:nvGrpSpPr>
      <p:grpSpPr>
        <a:xfrm>
          <a:off x="0" y="0"/>
          <a:ext cx="0" cy="0"/>
          <a:chOff x="0" y="0"/>
          <a:chExt cx="0" cy="0"/>
        </a:xfrm>
      </p:grpSpPr>
      <p:sp>
        <p:nvSpPr>
          <p:cNvPr id="178" name="Google Shape;178;p5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9" name="Google Shape;179;p5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180" name="Shape 180"/>
        <p:cNvGrpSpPr/>
        <p:nvPr/>
      </p:nvGrpSpPr>
      <p:grpSpPr>
        <a:xfrm>
          <a:off x="0" y="0"/>
          <a:ext cx="0" cy="0"/>
          <a:chOff x="0" y="0"/>
          <a:chExt cx="0" cy="0"/>
        </a:xfrm>
      </p:grpSpPr>
      <p:sp>
        <p:nvSpPr>
          <p:cNvPr id="181" name="Google Shape;181;p5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82" name="Google Shape;182;p5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183" name="Shape 183"/>
        <p:cNvGrpSpPr/>
        <p:nvPr/>
      </p:nvGrpSpPr>
      <p:grpSpPr>
        <a:xfrm>
          <a:off x="0" y="0"/>
          <a:ext cx="0" cy="0"/>
          <a:chOff x="0" y="0"/>
          <a:chExt cx="0" cy="0"/>
        </a:xfrm>
      </p:grpSpPr>
      <p:sp>
        <p:nvSpPr>
          <p:cNvPr id="184" name="Google Shape;184;p5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88900" lvl="0" marR="0" rtl="0" algn="l">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5" name="Google Shape;185;p5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228600" lvl="1" marL="914400" rtl="0">
              <a:spcBef>
                <a:spcPts val="0"/>
              </a:spcBef>
              <a:spcAft>
                <a:spcPts val="0"/>
              </a:spcAft>
              <a:buSzPts val="1400"/>
              <a:buFont typeface="Arial"/>
              <a:buNone/>
              <a:defRPr/>
            </a:lvl2pPr>
            <a:lvl3pPr indent="-317500" lvl="2" marL="1371600" rtl="0">
              <a:spcBef>
                <a:spcPts val="0"/>
              </a:spcBef>
              <a:spcAft>
                <a:spcPts val="0"/>
              </a:spcAft>
              <a:buSzPts val="1400"/>
              <a:buChar char="■"/>
              <a:defRPr/>
            </a:lvl3pPr>
            <a:lvl4pPr indent="-228600" lvl="3" marL="1828800" rtl="0">
              <a:spcBef>
                <a:spcPts val="0"/>
              </a:spcBef>
              <a:spcAft>
                <a:spcPts val="0"/>
              </a:spcAft>
              <a:buSzPts val="1400"/>
              <a:buFont typeface="Arial"/>
              <a:buNone/>
              <a:defRPr/>
            </a:lvl4pPr>
            <a:lvl5pPr indent="-228600" lvl="4" marL="2286000" rtl="0">
              <a:spcBef>
                <a:spcPts val="0"/>
              </a:spcBef>
              <a:spcAft>
                <a:spcPts val="0"/>
              </a:spcAft>
              <a:buSzPts val="1400"/>
              <a:buFont typeface="Arial"/>
              <a:buNone/>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186" name="Shape 186"/>
        <p:cNvGrpSpPr/>
        <p:nvPr/>
      </p:nvGrpSpPr>
      <p:grpSpPr>
        <a:xfrm>
          <a:off x="0" y="0"/>
          <a:ext cx="0" cy="0"/>
          <a:chOff x="0" y="0"/>
          <a:chExt cx="0" cy="0"/>
        </a:xfrm>
      </p:grpSpPr>
      <p:sp>
        <p:nvSpPr>
          <p:cNvPr id="187" name="Google Shape;187;p5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228600" lvl="1" marL="914400" rtl="0" algn="ctr">
              <a:spcBef>
                <a:spcPts val="0"/>
              </a:spcBef>
              <a:spcAft>
                <a:spcPts val="0"/>
              </a:spcAft>
              <a:buSzPts val="1400"/>
              <a:buFont typeface="Arial"/>
              <a:buNone/>
              <a:defRPr/>
            </a:lvl2pPr>
            <a:lvl3pPr indent="-317500" lvl="2" marL="1371600" rtl="0" algn="ctr">
              <a:spcBef>
                <a:spcPts val="0"/>
              </a:spcBef>
              <a:spcAft>
                <a:spcPts val="0"/>
              </a:spcAft>
              <a:buSzPts val="1400"/>
              <a:buChar char="■"/>
              <a:defRPr/>
            </a:lvl3pPr>
            <a:lvl4pPr indent="-228600" lvl="3" marL="1828800" rtl="0" algn="ctr">
              <a:spcBef>
                <a:spcPts val="0"/>
              </a:spcBef>
              <a:spcAft>
                <a:spcPts val="0"/>
              </a:spcAft>
              <a:buSzPts val="1400"/>
              <a:buFont typeface="Arial"/>
              <a:buNone/>
              <a:defRPr/>
            </a:lvl4pPr>
            <a:lvl5pPr indent="-228600" lvl="4" marL="2286000" rtl="0" algn="ctr">
              <a:spcBef>
                <a:spcPts val="0"/>
              </a:spcBef>
              <a:spcAft>
                <a:spcPts val="0"/>
              </a:spcAft>
              <a:buSzPts val="1400"/>
              <a:buFont typeface="Arial"/>
              <a:buNone/>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92" name="Shape 192"/>
        <p:cNvGrpSpPr/>
        <p:nvPr/>
      </p:nvGrpSpPr>
      <p:grpSpPr>
        <a:xfrm>
          <a:off x="0" y="0"/>
          <a:ext cx="0" cy="0"/>
          <a:chOff x="0" y="0"/>
          <a:chExt cx="0" cy="0"/>
        </a:xfrm>
      </p:grpSpPr>
      <p:sp>
        <p:nvSpPr>
          <p:cNvPr id="193" name="Google Shape;193;p57"/>
          <p:cNvSpPr txBox="1"/>
          <p:nvPr>
            <p:ph type="title"/>
          </p:nvPr>
        </p:nvSpPr>
        <p:spPr>
          <a:xfrm>
            <a:off x="762000" y="0"/>
            <a:ext cx="8636100" cy="2624100"/>
          </a:xfrm>
          <a:prstGeom prst="rect">
            <a:avLst/>
          </a:prstGeom>
          <a:noFill/>
          <a:ln>
            <a:noFill/>
          </a:ln>
        </p:spPr>
        <p:txBody>
          <a:bodyPr anchorCtr="0" anchor="ctr" bIns="50800" lIns="50800" spcFirstLastPara="1" rIns="50800" wrap="square" tIns="50800">
            <a:noAutofit/>
          </a:bodyPr>
          <a:lstStyle>
            <a:lvl1pPr lvl="0"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94" name="Google Shape;194;p57"/>
          <p:cNvSpPr txBox="1"/>
          <p:nvPr>
            <p:ph idx="1" type="body"/>
          </p:nvPr>
        </p:nvSpPr>
        <p:spPr>
          <a:xfrm>
            <a:off x="762000" y="2200275"/>
            <a:ext cx="8636100" cy="5419800"/>
          </a:xfrm>
          <a:prstGeom prst="rect">
            <a:avLst/>
          </a:prstGeom>
          <a:noFill/>
          <a:ln>
            <a:noFill/>
          </a:ln>
        </p:spPr>
        <p:txBody>
          <a:bodyPr anchorCtr="0" anchor="t" bIns="50800" lIns="50800" spcFirstLastPara="1" rIns="50800" wrap="square" tIns="50800">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95" name="Google Shape;195;p57"/>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spTree>
      <p:nvGrpSpPr>
        <p:cNvPr id="196" name="Shape 196"/>
        <p:cNvGrpSpPr/>
        <p:nvPr/>
      </p:nvGrpSpPr>
      <p:grpSpPr>
        <a:xfrm>
          <a:off x="0" y="0"/>
          <a:ext cx="0" cy="0"/>
          <a:chOff x="0" y="0"/>
          <a:chExt cx="0" cy="0"/>
        </a:xfrm>
      </p:grpSpPr>
      <p:sp>
        <p:nvSpPr>
          <p:cNvPr id="197" name="Google Shape;197;p58"/>
          <p:cNvSpPr txBox="1"/>
          <p:nvPr>
            <p:ph type="title"/>
          </p:nvPr>
        </p:nvSpPr>
        <p:spPr>
          <a:xfrm>
            <a:off x="762000" y="423862"/>
            <a:ext cx="8636100" cy="1776300"/>
          </a:xfrm>
          <a:prstGeom prst="rect">
            <a:avLst/>
          </a:prstGeom>
          <a:noFill/>
          <a:ln>
            <a:noFill/>
          </a:ln>
        </p:spPr>
        <p:txBody>
          <a:bodyPr anchorCtr="0" anchor="ctr" bIns="50800" lIns="50800" spcFirstLastPara="1" rIns="50800" wrap="square" tIns="50800">
            <a:noAutofit/>
          </a:bodyPr>
          <a:lstStyle>
            <a:lvl1pPr lvl="0"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98" name="Google Shape;198;p58"/>
          <p:cNvSpPr txBox="1"/>
          <p:nvPr>
            <p:ph idx="1" type="body"/>
          </p:nvPr>
        </p:nvSpPr>
        <p:spPr>
          <a:xfrm>
            <a:off x="762000" y="2200275"/>
            <a:ext cx="8636100" cy="5419800"/>
          </a:xfrm>
          <a:prstGeom prst="rect">
            <a:avLst/>
          </a:prstGeom>
          <a:noFill/>
          <a:ln>
            <a:noFill/>
          </a:ln>
        </p:spPr>
        <p:txBody>
          <a:bodyPr anchorCtr="0" anchor="t" bIns="50800" lIns="50800" spcFirstLastPara="1" rIns="50800" wrap="square" tIns="50800">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99" name="Google Shape;199;p58"/>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00" name="Shape 200"/>
        <p:cNvGrpSpPr/>
        <p:nvPr/>
      </p:nvGrpSpPr>
      <p:grpSpPr>
        <a:xfrm>
          <a:off x="0" y="0"/>
          <a:ext cx="0" cy="0"/>
          <a:chOff x="0" y="0"/>
          <a:chExt cx="0" cy="0"/>
        </a:xfrm>
      </p:grpSpPr>
      <p:sp>
        <p:nvSpPr>
          <p:cNvPr id="201" name="Google Shape;201;p59"/>
          <p:cNvSpPr txBox="1"/>
          <p:nvPr>
            <p:ph idx="12" type="sldNum"/>
          </p:nvPr>
        </p:nvSpPr>
        <p:spPr>
          <a:xfrm>
            <a:off x="7281333" y="6859410"/>
            <a:ext cx="2370600" cy="4065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latin typeface="Times New Roman"/>
              <a:ea typeface="Times New Roman"/>
              <a:cs typeface="Times New Roman"/>
              <a:sym typeface="Times New Roman"/>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02" name="Shape 202"/>
        <p:cNvGrpSpPr/>
        <p:nvPr/>
      </p:nvGrpSpPr>
      <p:grpSpPr>
        <a:xfrm>
          <a:off x="0" y="0"/>
          <a:ext cx="0" cy="0"/>
          <a:chOff x="0" y="0"/>
          <a:chExt cx="0" cy="0"/>
        </a:xfrm>
      </p:grpSpPr>
      <p:sp>
        <p:nvSpPr>
          <p:cNvPr id="203" name="Google Shape;203;p60"/>
          <p:cNvSpPr txBox="1"/>
          <p:nvPr>
            <p:ph type="title"/>
          </p:nvPr>
        </p:nvSpPr>
        <p:spPr>
          <a:xfrm>
            <a:off x="762000" y="0"/>
            <a:ext cx="8636100" cy="2624100"/>
          </a:xfrm>
          <a:prstGeom prst="rect">
            <a:avLst/>
          </a:prstGeom>
          <a:noFill/>
          <a:ln>
            <a:noFill/>
          </a:ln>
        </p:spPr>
        <p:txBody>
          <a:bodyPr anchorCtr="0" anchor="ctr" bIns="91400" lIns="91400" spcFirstLastPara="1" rIns="91400" wrap="square" tIns="91400">
            <a:noAutofit/>
          </a:bodyPr>
          <a:lstStyle>
            <a:lvl1pPr lvl="0" marR="40638" rtl="0" algn="ct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04" name="Google Shape;204;p60"/>
          <p:cNvSpPr txBox="1"/>
          <p:nvPr>
            <p:ph idx="1" type="body"/>
          </p:nvPr>
        </p:nvSpPr>
        <p:spPr>
          <a:xfrm>
            <a:off x="762000" y="2200275"/>
            <a:ext cx="8636100" cy="5419800"/>
          </a:xfrm>
          <a:prstGeom prst="rect">
            <a:avLst/>
          </a:prstGeom>
          <a:noFill/>
          <a:ln>
            <a:noFill/>
          </a:ln>
        </p:spPr>
        <p:txBody>
          <a:bodyPr anchorCtr="0" anchor="t" bIns="91400" lIns="91400" spcFirstLastPara="1" rIns="91400" wrap="square" tIns="91400">
            <a:noAutofit/>
          </a:bodyPr>
          <a:lstStyle>
            <a:lvl1pPr indent="-228600" lvl="0" marL="4572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205" name="Google Shape;205;p60"/>
          <p:cNvSpPr txBox="1"/>
          <p:nvPr>
            <p:ph idx="12" type="sldNum"/>
          </p:nvPr>
        </p:nvSpPr>
        <p:spPr>
          <a:xfrm>
            <a:off x="8193881" y="6942135"/>
            <a:ext cx="292200" cy="1839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x">
  <p:cSld name="Default - tx">
    <p:bg>
      <p:bgPr>
        <a:solidFill>
          <a:srgbClr val="000000"/>
        </a:solidFill>
      </p:bgPr>
    </p:bg>
    <p:spTree>
      <p:nvGrpSpPr>
        <p:cNvPr id="206" name="Shape 206"/>
        <p:cNvGrpSpPr/>
        <p:nvPr/>
      </p:nvGrpSpPr>
      <p:grpSpPr>
        <a:xfrm>
          <a:off x="0" y="0"/>
          <a:ext cx="0" cy="0"/>
          <a:chOff x="0" y="0"/>
          <a:chExt cx="0" cy="0"/>
        </a:xfrm>
      </p:grpSpPr>
      <p:sp>
        <p:nvSpPr>
          <p:cNvPr id="207" name="Google Shape;207;p61"/>
          <p:cNvSpPr txBox="1"/>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lnSpc>
                <a:spcPct val="100000"/>
              </a:lnSpc>
              <a:spcBef>
                <a:spcPts val="0"/>
              </a:spcBef>
              <a:spcAft>
                <a:spcPts val="0"/>
              </a:spcAft>
              <a:buClr>
                <a:srgbClr val="000000"/>
              </a:buClr>
              <a:buSzPts val="1400"/>
              <a:buFont typeface="Times New Roman"/>
              <a:buNone/>
            </a:pPr>
            <a:r>
              <a:rPr b="0" i="0" lang="en-US" sz="1400" u="none" cap="none" strike="noStrike">
                <a:solidFill>
                  <a:srgbClr val="000000"/>
                </a:solidFill>
                <a:latin typeface="Times New Roman"/>
                <a:ea typeface="Times New Roman"/>
                <a:cs typeface="Times New Roman"/>
                <a:sym typeface="Times New Roman"/>
              </a:rPr>
              <a:t>*</a:t>
            </a:r>
            <a:endParaRPr/>
          </a:p>
        </p:txBody>
      </p:sp>
      <p:sp>
        <p:nvSpPr>
          <p:cNvPr id="208" name="Google Shape;208;p61"/>
          <p:cNvSpPr txBox="1"/>
          <p:nvPr>
            <p:ph type="title"/>
          </p:nvPr>
        </p:nvSpPr>
        <p:spPr>
          <a:xfrm>
            <a:off x="762000" y="0"/>
            <a:ext cx="8636100" cy="2624100"/>
          </a:xfrm>
          <a:prstGeom prst="rect">
            <a:avLst/>
          </a:prstGeom>
          <a:noFill/>
          <a:ln>
            <a:noFill/>
          </a:ln>
        </p:spPr>
        <p:txBody>
          <a:bodyPr anchorCtr="0" anchor="ctr" bIns="88900" lIns="88900" spcFirstLastPara="1" rIns="88900" wrap="square" tIns="88900">
            <a:noAutofit/>
          </a:bodyPr>
          <a:lstStyle>
            <a:lvl1pPr lvl="0" marR="0"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09" name="Google Shape;209;p61"/>
          <p:cNvSpPr txBox="1"/>
          <p:nvPr>
            <p:ph idx="1" type="body"/>
          </p:nvPr>
        </p:nvSpPr>
        <p:spPr>
          <a:xfrm>
            <a:off x="306387" y="5326062"/>
            <a:ext cx="8780400" cy="2293800"/>
          </a:xfrm>
          <a:prstGeom prst="rect">
            <a:avLst/>
          </a:prstGeom>
          <a:noFill/>
          <a:ln>
            <a:noFill/>
          </a:ln>
        </p:spPr>
        <p:txBody>
          <a:bodyPr anchorCtr="0" anchor="t" bIns="88900" lIns="88900" spcFirstLastPara="1" rIns="88900" wrap="square" tIns="88900">
            <a:noAutofit/>
          </a:bodyPr>
          <a:lstStyle>
            <a:lvl1pPr indent="-431800" lvl="0" marL="457200" marR="0" rtl="0" algn="l">
              <a:lnSpc>
                <a:spcPct val="100000"/>
              </a:lnSpc>
              <a:spcBef>
                <a:spcPts val="700"/>
              </a:spcBef>
              <a:spcAft>
                <a:spcPts val="0"/>
              </a:spcAft>
              <a:buClr>
                <a:srgbClr val="000000"/>
              </a:buClr>
              <a:buSzPts val="3200"/>
              <a:buFont typeface="Arial"/>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0" rtl="0" algn="l">
              <a:lnSpc>
                <a:spcPct val="100000"/>
              </a:lnSpc>
              <a:spcBef>
                <a:spcPts val="600"/>
              </a:spcBef>
              <a:spcAft>
                <a:spcPts val="0"/>
              </a:spcAft>
              <a:buClr>
                <a:srgbClr val="000000"/>
              </a:buClr>
              <a:buSzPts val="2800"/>
              <a:buFont typeface="Arial"/>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0" rtl="0" algn="l">
              <a:lnSpc>
                <a:spcPct val="100000"/>
              </a:lnSpc>
              <a:spcBef>
                <a:spcPts val="500"/>
              </a:spcBef>
              <a:spcAft>
                <a:spcPts val="0"/>
              </a:spcAft>
              <a:buClr>
                <a:srgbClr val="000000"/>
              </a:buClr>
              <a:buSzPts val="2400"/>
              <a:buFont typeface="Arial"/>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0" rtl="0" algn="l">
              <a:lnSpc>
                <a:spcPct val="100000"/>
              </a:lnSpc>
              <a:spcBef>
                <a:spcPts val="500"/>
              </a:spcBef>
              <a:spcAft>
                <a:spcPts val="0"/>
              </a:spcAft>
              <a:buClr>
                <a:srgbClr val="000000"/>
              </a:buClr>
              <a:buSzPts val="2000"/>
              <a:buFont typeface="Arial"/>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0" rtl="0" algn="l">
              <a:lnSpc>
                <a:spcPct val="100000"/>
              </a:lnSpc>
              <a:spcBef>
                <a:spcPts val="500"/>
              </a:spcBef>
              <a:spcAft>
                <a:spcPts val="0"/>
              </a:spcAft>
              <a:buClr>
                <a:srgbClr val="000000"/>
              </a:buClr>
              <a:buSzPts val="2000"/>
              <a:buFont typeface="Arial"/>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210" name="Google Shape;210;p61"/>
          <p:cNvSpPr txBox="1"/>
          <p:nvPr>
            <p:ph idx="12" type="sldNum"/>
          </p:nvPr>
        </p:nvSpPr>
        <p:spPr>
          <a:xfrm>
            <a:off x="9368185" y="7188906"/>
            <a:ext cx="283800" cy="274500"/>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latin typeface="Times New Roman"/>
              <a:ea typeface="Times New Roman"/>
              <a:cs typeface="Times New Roman"/>
              <a:sym typeface="Times New Roman"/>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47">
  <p:cSld name="Title &amp; Bullets copy 47">
    <p:spTree>
      <p:nvGrpSpPr>
        <p:cNvPr id="211" name="Shape 211"/>
        <p:cNvGrpSpPr/>
        <p:nvPr/>
      </p:nvGrpSpPr>
      <p:grpSpPr>
        <a:xfrm>
          <a:off x="0" y="0"/>
          <a:ext cx="0" cy="0"/>
          <a:chOff x="0" y="0"/>
          <a:chExt cx="0" cy="0"/>
        </a:xfrm>
      </p:grpSpPr>
      <p:sp>
        <p:nvSpPr>
          <p:cNvPr id="212" name="Google Shape;212;p62"/>
          <p:cNvSpPr txBox="1"/>
          <p:nvPr>
            <p:ph type="title"/>
          </p:nvPr>
        </p:nvSpPr>
        <p:spPr>
          <a:xfrm>
            <a:off x="762000" y="0"/>
            <a:ext cx="8636100" cy="2624100"/>
          </a:xfrm>
          <a:prstGeom prst="rect">
            <a:avLst/>
          </a:prstGeom>
          <a:noFill/>
          <a:ln>
            <a:noFill/>
          </a:ln>
        </p:spPr>
        <p:txBody>
          <a:bodyPr anchorCtr="0" anchor="ctr" bIns="50800" lIns="50800" spcFirstLastPara="1" rIns="50800" wrap="square" tIns="50800">
            <a:noAutofit/>
          </a:bodyPr>
          <a:lstStyle>
            <a:lvl1pPr lvl="0" marR="40640" rtl="0" algn="ctr">
              <a:lnSpc>
                <a:spcPct val="100000"/>
              </a:lnSpc>
              <a:spcBef>
                <a:spcPts val="0"/>
              </a:spcBef>
              <a:spcAft>
                <a:spcPts val="0"/>
              </a:spcAft>
              <a:buClr>
                <a:srgbClr val="000000"/>
              </a:buClr>
              <a:buSzPts val="4200"/>
              <a:buFont typeface="Times New Roman"/>
              <a:buNone/>
              <a:defRPr b="0" i="0" sz="4200" u="none" cap="none" strike="noStrike">
                <a:solidFill>
                  <a:srgbClr val="000000"/>
                </a:solidFill>
                <a:latin typeface="Times New Roman"/>
                <a:ea typeface="Times New Roman"/>
                <a:cs typeface="Times New Roman"/>
                <a:sym typeface="Times New Roman"/>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13" name="Google Shape;213;p62"/>
          <p:cNvSpPr txBox="1"/>
          <p:nvPr>
            <p:ph idx="1" type="body"/>
          </p:nvPr>
        </p:nvSpPr>
        <p:spPr>
          <a:xfrm>
            <a:off x="762000" y="2200275"/>
            <a:ext cx="8636100" cy="5419800"/>
          </a:xfrm>
          <a:prstGeom prst="rect">
            <a:avLst/>
          </a:prstGeom>
          <a:noFill/>
          <a:ln>
            <a:noFill/>
          </a:ln>
        </p:spPr>
        <p:txBody>
          <a:bodyPr anchorCtr="0" anchor="t" bIns="50800" lIns="50800" spcFirstLastPara="1" rIns="50800" wrap="square" tIns="50800">
            <a:noAutofit/>
          </a:bodyPr>
          <a:lstStyle>
            <a:lvl1pPr indent="-419100" lvl="0" marL="457200" marR="40640" rtl="0" algn="l">
              <a:lnSpc>
                <a:spcPct val="100000"/>
              </a:lnSpc>
              <a:spcBef>
                <a:spcPts val="700"/>
              </a:spcBef>
              <a:spcAft>
                <a:spcPts val="0"/>
              </a:spcAft>
              <a:buClr>
                <a:srgbClr val="000000"/>
              </a:buClr>
              <a:buSzPts val="3000"/>
              <a:buFont typeface="Times New Roman"/>
              <a:buChar char="•"/>
              <a:defRPr b="0" i="0" sz="3000" u="none" cap="none" strike="noStrike">
                <a:solidFill>
                  <a:srgbClr val="000000"/>
                </a:solidFill>
                <a:latin typeface="Times New Roman"/>
                <a:ea typeface="Times New Roman"/>
                <a:cs typeface="Times New Roman"/>
                <a:sym typeface="Times New Roman"/>
              </a:defRPr>
            </a:lvl1pPr>
            <a:lvl2pPr indent="-393700" lvl="1" marL="914400" marR="40640" rtl="0" algn="l">
              <a:lnSpc>
                <a:spcPct val="100000"/>
              </a:lnSpc>
              <a:spcBef>
                <a:spcPts val="600"/>
              </a:spcBef>
              <a:spcAft>
                <a:spcPts val="0"/>
              </a:spcAft>
              <a:buClr>
                <a:srgbClr val="000000"/>
              </a:buClr>
              <a:buSzPts val="2600"/>
              <a:buFont typeface="Times New Roman"/>
              <a:buChar char="–"/>
              <a:defRPr b="0" i="0" sz="2600" u="none" cap="none" strike="noStrike">
                <a:solidFill>
                  <a:srgbClr val="000000"/>
                </a:solidFill>
                <a:latin typeface="Times New Roman"/>
                <a:ea typeface="Times New Roman"/>
                <a:cs typeface="Times New Roman"/>
                <a:sym typeface="Times New Roman"/>
              </a:defRPr>
            </a:lvl2pPr>
            <a:lvl3pPr indent="-368300" lvl="2" marL="1371600" marR="40640" rtl="0" algn="l">
              <a:lnSpc>
                <a:spcPct val="100000"/>
              </a:lnSpc>
              <a:spcBef>
                <a:spcPts val="500"/>
              </a:spcBef>
              <a:spcAft>
                <a:spcPts val="0"/>
              </a:spcAft>
              <a:buClr>
                <a:srgbClr val="000000"/>
              </a:buClr>
              <a:buSzPts val="2200"/>
              <a:buFont typeface="Times New Roman"/>
              <a:buChar char="•"/>
              <a:defRPr b="0" i="0" sz="2200" u="none" cap="none" strike="noStrike">
                <a:solidFill>
                  <a:srgbClr val="000000"/>
                </a:solidFill>
                <a:latin typeface="Times New Roman"/>
                <a:ea typeface="Times New Roman"/>
                <a:cs typeface="Times New Roman"/>
                <a:sym typeface="Times New Roman"/>
              </a:defRPr>
            </a:lvl3pPr>
            <a:lvl4pPr indent="-355600" lvl="3" marL="1828800" marR="40640"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40"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214" name="Google Shape;214;p62"/>
          <p:cNvSpPr txBox="1"/>
          <p:nvPr>
            <p:ph idx="12" type="sldNum"/>
          </p:nvPr>
        </p:nvSpPr>
        <p:spPr>
          <a:xfrm>
            <a:off x="8206582" y="6942137"/>
            <a:ext cx="266700" cy="2856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1200"/>
              <a:buFont typeface="Times New Roman"/>
              <a:buNone/>
              <a:defRPr b="0" i="0" sz="12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7"/>
          <p:cNvSpPr txBox="1"/>
          <p:nvPr>
            <p:ph type="title"/>
          </p:nvPr>
        </p:nvSpPr>
        <p:spPr>
          <a:xfrm>
            <a:off x="914400" y="3048000"/>
            <a:ext cx="83312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 name="Google Shape;25;p7"/>
          <p:cNvSpPr txBox="1"/>
          <p:nvPr>
            <p:ph idx="1" type="body"/>
          </p:nvPr>
        </p:nvSpPr>
        <p:spPr>
          <a:xfrm>
            <a:off x="1828800" y="4572000"/>
            <a:ext cx="6502399"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215" name="Shape 215"/>
        <p:cNvGrpSpPr/>
        <p:nvPr/>
      </p:nvGrpSpPr>
      <p:grpSpPr>
        <a:xfrm>
          <a:off x="0" y="0"/>
          <a:ext cx="0" cy="0"/>
          <a:chOff x="0" y="0"/>
          <a:chExt cx="0" cy="0"/>
        </a:xfrm>
      </p:grpSpPr>
      <p:sp>
        <p:nvSpPr>
          <p:cNvPr id="216" name="Google Shape;216;p63"/>
          <p:cNvSpPr txBox="1"/>
          <p:nvPr>
            <p:ph type="title"/>
          </p:nvPr>
        </p:nvSpPr>
        <p:spPr>
          <a:xfrm>
            <a:off x="762000" y="0"/>
            <a:ext cx="8636100" cy="2624100"/>
          </a:xfrm>
          <a:prstGeom prst="rect">
            <a:avLst/>
          </a:prstGeom>
          <a:noFill/>
          <a:ln>
            <a:noFill/>
          </a:ln>
        </p:spPr>
        <p:txBody>
          <a:bodyPr anchorCtr="0" anchor="ctr" bIns="91400" lIns="91400" spcFirstLastPara="1" rIns="91400" wrap="square" tIns="91400">
            <a:noAutofit/>
          </a:bodyPr>
          <a:lstStyle>
            <a:lvl1pPr lvl="0" marR="40638"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17" name="Google Shape;217;p63"/>
          <p:cNvSpPr txBox="1"/>
          <p:nvPr>
            <p:ph idx="1" type="body"/>
          </p:nvPr>
        </p:nvSpPr>
        <p:spPr>
          <a:xfrm>
            <a:off x="762000" y="2200275"/>
            <a:ext cx="8636100" cy="5419800"/>
          </a:xfrm>
          <a:prstGeom prst="rect">
            <a:avLst/>
          </a:prstGeom>
          <a:noFill/>
          <a:ln>
            <a:noFill/>
          </a:ln>
        </p:spPr>
        <p:txBody>
          <a:bodyPr anchorCtr="0" anchor="t" bIns="91400" lIns="91400" spcFirstLastPara="1" rIns="91400" wrap="square" tIns="914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218" name="Google Shape;218;p63"/>
          <p:cNvSpPr txBox="1"/>
          <p:nvPr>
            <p:ph idx="12" type="sldNum"/>
          </p:nvPr>
        </p:nvSpPr>
        <p:spPr>
          <a:xfrm>
            <a:off x="8193881" y="6942135"/>
            <a:ext cx="292200" cy="1956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3" name="Shape 223"/>
        <p:cNvGrpSpPr/>
        <p:nvPr/>
      </p:nvGrpSpPr>
      <p:grpSpPr>
        <a:xfrm>
          <a:off x="0" y="0"/>
          <a:ext cx="0" cy="0"/>
          <a:chOff x="0" y="0"/>
          <a:chExt cx="0" cy="0"/>
        </a:xfrm>
      </p:grpSpPr>
      <p:sp>
        <p:nvSpPr>
          <p:cNvPr id="224" name="Google Shape;224;p65"/>
          <p:cNvSpPr txBox="1"/>
          <p:nvPr>
            <p:ph type="ctrTitle"/>
          </p:nvPr>
        </p:nvSpPr>
        <p:spPr>
          <a:xfrm>
            <a:off x="346343" y="1103074"/>
            <a:ext cx="9467400" cy="3040800"/>
          </a:xfrm>
          <a:prstGeom prst="rect">
            <a:avLst/>
          </a:prstGeom>
        </p:spPr>
        <p:txBody>
          <a:bodyPr anchorCtr="0" anchor="b" bIns="112875" lIns="112875" spcFirstLastPara="1" rIns="112875" wrap="square" tIns="112875">
            <a:normAutofit/>
          </a:bodyPr>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225" name="Google Shape;225;p65"/>
          <p:cNvSpPr txBox="1"/>
          <p:nvPr>
            <p:ph idx="1" type="subTitle"/>
          </p:nvPr>
        </p:nvSpPr>
        <p:spPr>
          <a:xfrm>
            <a:off x="346333" y="4198704"/>
            <a:ext cx="9467400" cy="1174200"/>
          </a:xfrm>
          <a:prstGeom prst="rect">
            <a:avLst/>
          </a:prstGeom>
        </p:spPr>
        <p:txBody>
          <a:bodyPr anchorCtr="0" anchor="t" bIns="112875" lIns="112875" spcFirstLastPara="1" rIns="112875" wrap="square" tIns="112875">
            <a:normAutofit/>
          </a:bodyPr>
          <a:lstStyle>
            <a:lvl1pPr lvl="0" rtl="0" algn="ctr">
              <a:lnSpc>
                <a:spcPct val="100000"/>
              </a:lnSpc>
              <a:spcBef>
                <a:spcPts val="0"/>
              </a:spcBef>
              <a:spcAft>
                <a:spcPts val="0"/>
              </a:spcAft>
              <a:buSzPts val="3500"/>
              <a:buNone/>
              <a:defRPr sz="3500"/>
            </a:lvl1pPr>
            <a:lvl2pPr lvl="1" rtl="0" algn="ctr">
              <a:lnSpc>
                <a:spcPct val="100000"/>
              </a:lnSpc>
              <a:spcBef>
                <a:spcPts val="0"/>
              </a:spcBef>
              <a:spcAft>
                <a:spcPts val="0"/>
              </a:spcAft>
              <a:buSzPts val="3500"/>
              <a:buNone/>
              <a:defRPr sz="3500"/>
            </a:lvl2pPr>
            <a:lvl3pPr lvl="2" rtl="0" algn="ctr">
              <a:lnSpc>
                <a:spcPct val="100000"/>
              </a:lnSpc>
              <a:spcBef>
                <a:spcPts val="0"/>
              </a:spcBef>
              <a:spcAft>
                <a:spcPts val="0"/>
              </a:spcAft>
              <a:buSzPts val="3500"/>
              <a:buNone/>
              <a:defRPr sz="3500"/>
            </a:lvl3pPr>
            <a:lvl4pPr lvl="3" rtl="0" algn="ctr">
              <a:lnSpc>
                <a:spcPct val="100000"/>
              </a:lnSpc>
              <a:spcBef>
                <a:spcPts val="0"/>
              </a:spcBef>
              <a:spcAft>
                <a:spcPts val="0"/>
              </a:spcAft>
              <a:buSzPts val="3500"/>
              <a:buNone/>
              <a:defRPr sz="3500"/>
            </a:lvl4pPr>
            <a:lvl5pPr lvl="4" rtl="0" algn="ctr">
              <a:lnSpc>
                <a:spcPct val="100000"/>
              </a:lnSpc>
              <a:spcBef>
                <a:spcPts val="0"/>
              </a:spcBef>
              <a:spcAft>
                <a:spcPts val="0"/>
              </a:spcAft>
              <a:buSzPts val="3500"/>
              <a:buNone/>
              <a:defRPr sz="3500"/>
            </a:lvl5pPr>
            <a:lvl6pPr lvl="5" rtl="0" algn="ctr">
              <a:lnSpc>
                <a:spcPct val="100000"/>
              </a:lnSpc>
              <a:spcBef>
                <a:spcPts val="0"/>
              </a:spcBef>
              <a:spcAft>
                <a:spcPts val="0"/>
              </a:spcAft>
              <a:buSzPts val="3500"/>
              <a:buNone/>
              <a:defRPr sz="3500"/>
            </a:lvl6pPr>
            <a:lvl7pPr lvl="6" rtl="0" algn="ctr">
              <a:lnSpc>
                <a:spcPct val="100000"/>
              </a:lnSpc>
              <a:spcBef>
                <a:spcPts val="0"/>
              </a:spcBef>
              <a:spcAft>
                <a:spcPts val="0"/>
              </a:spcAft>
              <a:buSzPts val="3500"/>
              <a:buNone/>
              <a:defRPr sz="3500"/>
            </a:lvl7pPr>
            <a:lvl8pPr lvl="7" rtl="0" algn="ctr">
              <a:lnSpc>
                <a:spcPct val="100000"/>
              </a:lnSpc>
              <a:spcBef>
                <a:spcPts val="0"/>
              </a:spcBef>
              <a:spcAft>
                <a:spcPts val="0"/>
              </a:spcAft>
              <a:buSzPts val="3500"/>
              <a:buNone/>
              <a:defRPr sz="3500"/>
            </a:lvl8pPr>
            <a:lvl9pPr lvl="8" rtl="0" algn="ctr">
              <a:lnSpc>
                <a:spcPct val="100000"/>
              </a:lnSpc>
              <a:spcBef>
                <a:spcPts val="0"/>
              </a:spcBef>
              <a:spcAft>
                <a:spcPts val="0"/>
              </a:spcAft>
              <a:buSzPts val="3500"/>
              <a:buNone/>
              <a:defRPr sz="3500"/>
            </a:lvl9pPr>
          </a:lstStyle>
          <a:p/>
        </p:txBody>
      </p:sp>
      <p:sp>
        <p:nvSpPr>
          <p:cNvPr id="226" name="Google Shape;226;p65"/>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7" name="Shape 227"/>
        <p:cNvGrpSpPr/>
        <p:nvPr/>
      </p:nvGrpSpPr>
      <p:grpSpPr>
        <a:xfrm>
          <a:off x="0" y="0"/>
          <a:ext cx="0" cy="0"/>
          <a:chOff x="0" y="0"/>
          <a:chExt cx="0" cy="0"/>
        </a:xfrm>
      </p:grpSpPr>
      <p:sp>
        <p:nvSpPr>
          <p:cNvPr id="228" name="Google Shape;228;p66"/>
          <p:cNvSpPr txBox="1"/>
          <p:nvPr>
            <p:ph type="title"/>
          </p:nvPr>
        </p:nvSpPr>
        <p:spPr>
          <a:xfrm>
            <a:off x="346333" y="3186444"/>
            <a:ext cx="9467400" cy="1247100"/>
          </a:xfrm>
          <a:prstGeom prst="rect">
            <a:avLst/>
          </a:prstGeom>
        </p:spPr>
        <p:txBody>
          <a:bodyPr anchorCtr="0" anchor="ctr" bIns="112875" lIns="112875" spcFirstLastPara="1" rIns="112875" wrap="square" tIns="112875">
            <a:normAutofit/>
          </a:bodyPr>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229" name="Google Shape;229;p66"/>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0" name="Shape 230"/>
        <p:cNvGrpSpPr/>
        <p:nvPr/>
      </p:nvGrpSpPr>
      <p:grpSpPr>
        <a:xfrm>
          <a:off x="0" y="0"/>
          <a:ext cx="0" cy="0"/>
          <a:chOff x="0" y="0"/>
          <a:chExt cx="0" cy="0"/>
        </a:xfrm>
      </p:grpSpPr>
      <p:sp>
        <p:nvSpPr>
          <p:cNvPr id="231" name="Google Shape;231;p67"/>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67"/>
          <p:cNvSpPr txBox="1"/>
          <p:nvPr>
            <p:ph idx="1" type="body"/>
          </p:nvPr>
        </p:nvSpPr>
        <p:spPr>
          <a:xfrm>
            <a:off x="346333" y="1707370"/>
            <a:ext cx="9467400" cy="5061300"/>
          </a:xfrm>
          <a:prstGeom prst="rect">
            <a:avLst/>
          </a:prstGeom>
        </p:spPr>
        <p:txBody>
          <a:bodyPr anchorCtr="0" anchor="t" bIns="112875" lIns="112875" spcFirstLastPara="1" rIns="112875" wrap="square" tIns="112875">
            <a:normAutofit/>
          </a:bodyPr>
          <a:lstStyle>
            <a:lvl1pPr indent="-368300" lvl="0" marL="457200" rtl="0">
              <a:spcBef>
                <a:spcPts val="0"/>
              </a:spcBef>
              <a:spcAft>
                <a:spcPts val="0"/>
              </a:spcAft>
              <a:buSzPts val="2200"/>
              <a:buChar char="●"/>
              <a:defRPr/>
            </a:lvl1pPr>
            <a:lvl2pPr indent="-336550" lvl="1" marL="914400" rtl="0">
              <a:spcBef>
                <a:spcPts val="0"/>
              </a:spcBef>
              <a:spcAft>
                <a:spcPts val="0"/>
              </a:spcAft>
              <a:buSzPts val="1700"/>
              <a:buChar char="○"/>
              <a:defRPr/>
            </a:lvl2pPr>
            <a:lvl3pPr indent="-336550" lvl="2" marL="1371600" rtl="0">
              <a:spcBef>
                <a:spcPts val="0"/>
              </a:spcBef>
              <a:spcAft>
                <a:spcPts val="0"/>
              </a:spcAft>
              <a:buSzPts val="1700"/>
              <a:buChar char="■"/>
              <a:defRPr/>
            </a:lvl3pPr>
            <a:lvl4pPr indent="-336550" lvl="3" marL="1828800" rtl="0">
              <a:spcBef>
                <a:spcPts val="0"/>
              </a:spcBef>
              <a:spcAft>
                <a:spcPts val="0"/>
              </a:spcAft>
              <a:buSzPts val="1700"/>
              <a:buChar char="●"/>
              <a:defRPr/>
            </a:lvl4pPr>
            <a:lvl5pPr indent="-336550" lvl="4" marL="2286000" rtl="0">
              <a:spcBef>
                <a:spcPts val="0"/>
              </a:spcBef>
              <a:spcAft>
                <a:spcPts val="0"/>
              </a:spcAft>
              <a:buSzPts val="1700"/>
              <a:buChar char="○"/>
              <a:defRPr/>
            </a:lvl5pPr>
            <a:lvl6pPr indent="-336550" lvl="5" marL="2743200" rtl="0">
              <a:spcBef>
                <a:spcPts val="0"/>
              </a:spcBef>
              <a:spcAft>
                <a:spcPts val="0"/>
              </a:spcAft>
              <a:buSzPts val="1700"/>
              <a:buChar char="■"/>
              <a:defRPr/>
            </a:lvl6pPr>
            <a:lvl7pPr indent="-336550" lvl="6" marL="3200400" rtl="0">
              <a:spcBef>
                <a:spcPts val="0"/>
              </a:spcBef>
              <a:spcAft>
                <a:spcPts val="0"/>
              </a:spcAft>
              <a:buSzPts val="1700"/>
              <a:buChar char="●"/>
              <a:defRPr/>
            </a:lvl7pPr>
            <a:lvl8pPr indent="-336550" lvl="7" marL="3657600" rtl="0">
              <a:spcBef>
                <a:spcPts val="0"/>
              </a:spcBef>
              <a:spcAft>
                <a:spcPts val="0"/>
              </a:spcAft>
              <a:buSzPts val="1700"/>
              <a:buChar char="○"/>
              <a:defRPr/>
            </a:lvl8pPr>
            <a:lvl9pPr indent="-336550" lvl="8" marL="4114800" rtl="0">
              <a:spcBef>
                <a:spcPts val="0"/>
              </a:spcBef>
              <a:spcAft>
                <a:spcPts val="0"/>
              </a:spcAft>
              <a:buSzPts val="1700"/>
              <a:buChar char="■"/>
              <a:defRPr/>
            </a:lvl9pPr>
          </a:lstStyle>
          <a:p/>
        </p:txBody>
      </p:sp>
      <p:sp>
        <p:nvSpPr>
          <p:cNvPr id="233" name="Google Shape;233;p67"/>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4" name="Shape 234"/>
        <p:cNvGrpSpPr/>
        <p:nvPr/>
      </p:nvGrpSpPr>
      <p:grpSpPr>
        <a:xfrm>
          <a:off x="0" y="0"/>
          <a:ext cx="0" cy="0"/>
          <a:chOff x="0" y="0"/>
          <a:chExt cx="0" cy="0"/>
        </a:xfrm>
      </p:grpSpPr>
      <p:sp>
        <p:nvSpPr>
          <p:cNvPr id="235" name="Google Shape;235;p68"/>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68"/>
          <p:cNvSpPr txBox="1"/>
          <p:nvPr>
            <p:ph idx="1" type="body"/>
          </p:nvPr>
        </p:nvSpPr>
        <p:spPr>
          <a:xfrm>
            <a:off x="346333" y="1707370"/>
            <a:ext cx="4444200" cy="5061300"/>
          </a:xfrm>
          <a:prstGeom prst="rect">
            <a:avLst/>
          </a:prstGeom>
        </p:spPr>
        <p:txBody>
          <a:bodyPr anchorCtr="0" anchor="t" bIns="112875" lIns="112875" spcFirstLastPara="1" rIns="112875" wrap="square" tIns="112875">
            <a:normAutofit/>
          </a:bodyPr>
          <a:lstStyle>
            <a:lvl1pPr indent="-336550" lvl="0" marL="457200" rtl="0">
              <a:spcBef>
                <a:spcPts val="0"/>
              </a:spcBef>
              <a:spcAft>
                <a:spcPts val="0"/>
              </a:spcAft>
              <a:buSzPts val="1700"/>
              <a:buChar char="●"/>
              <a:defRPr sz="17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237" name="Google Shape;237;p68"/>
          <p:cNvSpPr txBox="1"/>
          <p:nvPr>
            <p:ph idx="2" type="body"/>
          </p:nvPr>
        </p:nvSpPr>
        <p:spPr>
          <a:xfrm>
            <a:off x="5369333" y="1707370"/>
            <a:ext cx="4444200" cy="5061300"/>
          </a:xfrm>
          <a:prstGeom prst="rect">
            <a:avLst/>
          </a:prstGeom>
        </p:spPr>
        <p:txBody>
          <a:bodyPr anchorCtr="0" anchor="t" bIns="112875" lIns="112875" spcFirstLastPara="1" rIns="112875" wrap="square" tIns="112875">
            <a:normAutofit/>
          </a:bodyPr>
          <a:lstStyle>
            <a:lvl1pPr indent="-336550" lvl="0" marL="457200" rtl="0">
              <a:spcBef>
                <a:spcPts val="0"/>
              </a:spcBef>
              <a:spcAft>
                <a:spcPts val="0"/>
              </a:spcAft>
              <a:buSzPts val="1700"/>
              <a:buChar char="●"/>
              <a:defRPr sz="17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238" name="Google Shape;238;p68"/>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 name="Shape 239"/>
        <p:cNvGrpSpPr/>
        <p:nvPr/>
      </p:nvGrpSpPr>
      <p:grpSpPr>
        <a:xfrm>
          <a:off x="0" y="0"/>
          <a:ext cx="0" cy="0"/>
          <a:chOff x="0" y="0"/>
          <a:chExt cx="0" cy="0"/>
        </a:xfrm>
      </p:grpSpPr>
      <p:sp>
        <p:nvSpPr>
          <p:cNvPr id="240" name="Google Shape;240;p69"/>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1" name="Google Shape;241;p69"/>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2" name="Shape 242"/>
        <p:cNvGrpSpPr/>
        <p:nvPr/>
      </p:nvGrpSpPr>
      <p:grpSpPr>
        <a:xfrm>
          <a:off x="0" y="0"/>
          <a:ext cx="0" cy="0"/>
          <a:chOff x="0" y="0"/>
          <a:chExt cx="0" cy="0"/>
        </a:xfrm>
      </p:grpSpPr>
      <p:sp>
        <p:nvSpPr>
          <p:cNvPr id="243" name="Google Shape;243;p70"/>
          <p:cNvSpPr txBox="1"/>
          <p:nvPr>
            <p:ph type="title"/>
          </p:nvPr>
        </p:nvSpPr>
        <p:spPr>
          <a:xfrm>
            <a:off x="346333" y="823111"/>
            <a:ext cx="3120000" cy="1119600"/>
          </a:xfrm>
          <a:prstGeom prst="rect">
            <a:avLst/>
          </a:prstGeom>
        </p:spPr>
        <p:txBody>
          <a:bodyPr anchorCtr="0" anchor="b" bIns="112875" lIns="112875" spcFirstLastPara="1" rIns="112875" wrap="square" tIns="11287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44" name="Google Shape;244;p70"/>
          <p:cNvSpPr txBox="1"/>
          <p:nvPr>
            <p:ph idx="1" type="body"/>
          </p:nvPr>
        </p:nvSpPr>
        <p:spPr>
          <a:xfrm>
            <a:off x="346333" y="2058667"/>
            <a:ext cx="3120000" cy="4710300"/>
          </a:xfrm>
          <a:prstGeom prst="rect">
            <a:avLst/>
          </a:prstGeom>
        </p:spPr>
        <p:txBody>
          <a:bodyPr anchorCtr="0" anchor="t" bIns="112875" lIns="112875" spcFirstLastPara="1" rIns="112875" wrap="square" tIns="112875">
            <a:norm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245" name="Google Shape;245;p70"/>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6" name="Shape 246"/>
        <p:cNvGrpSpPr/>
        <p:nvPr/>
      </p:nvGrpSpPr>
      <p:grpSpPr>
        <a:xfrm>
          <a:off x="0" y="0"/>
          <a:ext cx="0" cy="0"/>
          <a:chOff x="0" y="0"/>
          <a:chExt cx="0" cy="0"/>
        </a:xfrm>
      </p:grpSpPr>
      <p:sp>
        <p:nvSpPr>
          <p:cNvPr id="247" name="Google Shape;247;p71"/>
          <p:cNvSpPr txBox="1"/>
          <p:nvPr>
            <p:ph type="title"/>
          </p:nvPr>
        </p:nvSpPr>
        <p:spPr>
          <a:xfrm>
            <a:off x="544722" y="666889"/>
            <a:ext cx="7075200" cy="6060300"/>
          </a:xfrm>
          <a:prstGeom prst="rect">
            <a:avLst/>
          </a:prstGeom>
        </p:spPr>
        <p:txBody>
          <a:bodyPr anchorCtr="0" anchor="ctr" bIns="112875" lIns="112875" spcFirstLastPara="1" rIns="112875" wrap="square" tIns="112875">
            <a:normAutofit/>
          </a:bodyPr>
          <a:lstStyle>
            <a:lvl1pPr lvl="0" rtl="0">
              <a:spcBef>
                <a:spcPts val="0"/>
              </a:spcBef>
              <a:spcAft>
                <a:spcPts val="0"/>
              </a:spcAft>
              <a:buSzPts val="5900"/>
              <a:buNone/>
              <a:defRPr sz="5900"/>
            </a:lvl1pPr>
            <a:lvl2pPr lvl="1" rtl="0">
              <a:spcBef>
                <a:spcPts val="0"/>
              </a:spcBef>
              <a:spcAft>
                <a:spcPts val="0"/>
              </a:spcAft>
              <a:buSzPts val="5900"/>
              <a:buNone/>
              <a:defRPr sz="5900"/>
            </a:lvl2pPr>
            <a:lvl3pPr lvl="2" rtl="0">
              <a:spcBef>
                <a:spcPts val="0"/>
              </a:spcBef>
              <a:spcAft>
                <a:spcPts val="0"/>
              </a:spcAft>
              <a:buSzPts val="5900"/>
              <a:buNone/>
              <a:defRPr sz="5900"/>
            </a:lvl3pPr>
            <a:lvl4pPr lvl="3" rtl="0">
              <a:spcBef>
                <a:spcPts val="0"/>
              </a:spcBef>
              <a:spcAft>
                <a:spcPts val="0"/>
              </a:spcAft>
              <a:buSzPts val="5900"/>
              <a:buNone/>
              <a:defRPr sz="5900"/>
            </a:lvl4pPr>
            <a:lvl5pPr lvl="4" rtl="0">
              <a:spcBef>
                <a:spcPts val="0"/>
              </a:spcBef>
              <a:spcAft>
                <a:spcPts val="0"/>
              </a:spcAft>
              <a:buSzPts val="5900"/>
              <a:buNone/>
              <a:defRPr sz="5900"/>
            </a:lvl5pPr>
            <a:lvl6pPr lvl="5" rtl="0">
              <a:spcBef>
                <a:spcPts val="0"/>
              </a:spcBef>
              <a:spcAft>
                <a:spcPts val="0"/>
              </a:spcAft>
              <a:buSzPts val="5900"/>
              <a:buNone/>
              <a:defRPr sz="5900"/>
            </a:lvl6pPr>
            <a:lvl7pPr lvl="6" rtl="0">
              <a:spcBef>
                <a:spcPts val="0"/>
              </a:spcBef>
              <a:spcAft>
                <a:spcPts val="0"/>
              </a:spcAft>
              <a:buSzPts val="5900"/>
              <a:buNone/>
              <a:defRPr sz="5900"/>
            </a:lvl7pPr>
            <a:lvl8pPr lvl="7" rtl="0">
              <a:spcBef>
                <a:spcPts val="0"/>
              </a:spcBef>
              <a:spcAft>
                <a:spcPts val="0"/>
              </a:spcAft>
              <a:buSzPts val="5900"/>
              <a:buNone/>
              <a:defRPr sz="5900"/>
            </a:lvl8pPr>
            <a:lvl9pPr lvl="8" rtl="0">
              <a:spcBef>
                <a:spcPts val="0"/>
              </a:spcBef>
              <a:spcAft>
                <a:spcPts val="0"/>
              </a:spcAft>
              <a:buSzPts val="5900"/>
              <a:buNone/>
              <a:defRPr sz="5900"/>
            </a:lvl9pPr>
          </a:lstStyle>
          <a:p/>
        </p:txBody>
      </p:sp>
      <p:sp>
        <p:nvSpPr>
          <p:cNvPr id="248" name="Google Shape;248;p71"/>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9" name="Shape 249"/>
        <p:cNvGrpSpPr/>
        <p:nvPr/>
      </p:nvGrpSpPr>
      <p:grpSpPr>
        <a:xfrm>
          <a:off x="0" y="0"/>
          <a:ext cx="0" cy="0"/>
          <a:chOff x="0" y="0"/>
          <a:chExt cx="0" cy="0"/>
        </a:xfrm>
      </p:grpSpPr>
      <p:sp>
        <p:nvSpPr>
          <p:cNvPr id="250" name="Google Shape;250;p72"/>
          <p:cNvSpPr/>
          <p:nvPr/>
        </p:nvSpPr>
        <p:spPr>
          <a:xfrm>
            <a:off x="5080000" y="-185"/>
            <a:ext cx="5079900" cy="7620000"/>
          </a:xfrm>
          <a:prstGeom prst="rect">
            <a:avLst/>
          </a:prstGeom>
          <a:solidFill>
            <a:schemeClr val="lt2"/>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251" name="Google Shape;251;p72"/>
          <p:cNvSpPr txBox="1"/>
          <p:nvPr>
            <p:ph type="title"/>
          </p:nvPr>
        </p:nvSpPr>
        <p:spPr>
          <a:xfrm>
            <a:off x="295000" y="1826926"/>
            <a:ext cx="4494600" cy="2196000"/>
          </a:xfrm>
          <a:prstGeom prst="rect">
            <a:avLst/>
          </a:prstGeom>
        </p:spPr>
        <p:txBody>
          <a:bodyPr anchorCtr="0" anchor="b" bIns="112875" lIns="112875" spcFirstLastPara="1" rIns="112875" wrap="square" tIns="11287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52" name="Google Shape;252;p72"/>
          <p:cNvSpPr txBox="1"/>
          <p:nvPr>
            <p:ph idx="1" type="subTitle"/>
          </p:nvPr>
        </p:nvSpPr>
        <p:spPr>
          <a:xfrm>
            <a:off x="295000" y="4152704"/>
            <a:ext cx="4494600" cy="1829700"/>
          </a:xfrm>
          <a:prstGeom prst="rect">
            <a:avLst/>
          </a:prstGeom>
        </p:spPr>
        <p:txBody>
          <a:bodyPr anchorCtr="0" anchor="t" bIns="112875" lIns="112875" spcFirstLastPara="1" rIns="112875" wrap="square" tIns="112875">
            <a:normAutofit/>
          </a:bodyPr>
          <a:lstStyle>
            <a:lvl1pPr lvl="0" rtl="0" algn="ctr">
              <a:lnSpc>
                <a:spcPct val="10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253" name="Google Shape;253;p72"/>
          <p:cNvSpPr txBox="1"/>
          <p:nvPr>
            <p:ph idx="2" type="body"/>
          </p:nvPr>
        </p:nvSpPr>
        <p:spPr>
          <a:xfrm>
            <a:off x="5488333" y="1072704"/>
            <a:ext cx="4263300" cy="5474100"/>
          </a:xfrm>
          <a:prstGeom prst="rect">
            <a:avLst/>
          </a:prstGeom>
        </p:spPr>
        <p:txBody>
          <a:bodyPr anchorCtr="0" anchor="ctr" bIns="112875" lIns="112875" spcFirstLastPara="1" rIns="112875" wrap="square" tIns="112875">
            <a:normAutofit/>
          </a:bodyPr>
          <a:lstStyle>
            <a:lvl1pPr indent="-368300" lvl="0" marL="457200" rtl="0">
              <a:spcBef>
                <a:spcPts val="0"/>
              </a:spcBef>
              <a:spcAft>
                <a:spcPts val="0"/>
              </a:spcAft>
              <a:buSzPts val="2200"/>
              <a:buChar char="●"/>
              <a:defRPr/>
            </a:lvl1pPr>
            <a:lvl2pPr indent="-336550" lvl="1" marL="914400" rtl="0">
              <a:spcBef>
                <a:spcPts val="0"/>
              </a:spcBef>
              <a:spcAft>
                <a:spcPts val="0"/>
              </a:spcAft>
              <a:buSzPts val="1700"/>
              <a:buChar char="○"/>
              <a:defRPr/>
            </a:lvl2pPr>
            <a:lvl3pPr indent="-336550" lvl="2" marL="1371600" rtl="0">
              <a:spcBef>
                <a:spcPts val="0"/>
              </a:spcBef>
              <a:spcAft>
                <a:spcPts val="0"/>
              </a:spcAft>
              <a:buSzPts val="1700"/>
              <a:buChar char="■"/>
              <a:defRPr/>
            </a:lvl3pPr>
            <a:lvl4pPr indent="-336550" lvl="3" marL="1828800" rtl="0">
              <a:spcBef>
                <a:spcPts val="0"/>
              </a:spcBef>
              <a:spcAft>
                <a:spcPts val="0"/>
              </a:spcAft>
              <a:buSzPts val="1700"/>
              <a:buChar char="●"/>
              <a:defRPr/>
            </a:lvl4pPr>
            <a:lvl5pPr indent="-336550" lvl="4" marL="2286000" rtl="0">
              <a:spcBef>
                <a:spcPts val="0"/>
              </a:spcBef>
              <a:spcAft>
                <a:spcPts val="0"/>
              </a:spcAft>
              <a:buSzPts val="1700"/>
              <a:buChar char="○"/>
              <a:defRPr/>
            </a:lvl5pPr>
            <a:lvl6pPr indent="-336550" lvl="5" marL="2743200" rtl="0">
              <a:spcBef>
                <a:spcPts val="0"/>
              </a:spcBef>
              <a:spcAft>
                <a:spcPts val="0"/>
              </a:spcAft>
              <a:buSzPts val="1700"/>
              <a:buChar char="■"/>
              <a:defRPr/>
            </a:lvl6pPr>
            <a:lvl7pPr indent="-336550" lvl="6" marL="3200400" rtl="0">
              <a:spcBef>
                <a:spcPts val="0"/>
              </a:spcBef>
              <a:spcAft>
                <a:spcPts val="0"/>
              </a:spcAft>
              <a:buSzPts val="1700"/>
              <a:buChar char="●"/>
              <a:defRPr/>
            </a:lvl7pPr>
            <a:lvl8pPr indent="-336550" lvl="7" marL="3657600" rtl="0">
              <a:spcBef>
                <a:spcPts val="0"/>
              </a:spcBef>
              <a:spcAft>
                <a:spcPts val="0"/>
              </a:spcAft>
              <a:buSzPts val="1700"/>
              <a:buChar char="○"/>
              <a:defRPr/>
            </a:lvl8pPr>
            <a:lvl9pPr indent="-336550" lvl="8" marL="4114800" rtl="0">
              <a:spcBef>
                <a:spcPts val="0"/>
              </a:spcBef>
              <a:spcAft>
                <a:spcPts val="0"/>
              </a:spcAft>
              <a:buSzPts val="1700"/>
              <a:buChar char="■"/>
              <a:defRPr/>
            </a:lvl9pPr>
          </a:lstStyle>
          <a:p/>
        </p:txBody>
      </p:sp>
      <p:sp>
        <p:nvSpPr>
          <p:cNvPr id="254" name="Google Shape;254;p72"/>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5" name="Shape 255"/>
        <p:cNvGrpSpPr/>
        <p:nvPr/>
      </p:nvGrpSpPr>
      <p:grpSpPr>
        <a:xfrm>
          <a:off x="0" y="0"/>
          <a:ext cx="0" cy="0"/>
          <a:chOff x="0" y="0"/>
          <a:chExt cx="0" cy="0"/>
        </a:xfrm>
      </p:grpSpPr>
      <p:sp>
        <p:nvSpPr>
          <p:cNvPr id="256" name="Google Shape;256;p73"/>
          <p:cNvSpPr txBox="1"/>
          <p:nvPr>
            <p:ph idx="1" type="body"/>
          </p:nvPr>
        </p:nvSpPr>
        <p:spPr>
          <a:xfrm>
            <a:off x="346333" y="6267519"/>
            <a:ext cx="6665400" cy="896400"/>
          </a:xfrm>
          <a:prstGeom prst="rect">
            <a:avLst/>
          </a:prstGeom>
        </p:spPr>
        <p:txBody>
          <a:bodyPr anchorCtr="0" anchor="ctr" bIns="112875" lIns="112875" spcFirstLastPara="1" rIns="112875" wrap="square" tIns="112875">
            <a:normAutofit/>
          </a:bodyPr>
          <a:lstStyle>
            <a:lvl1pPr indent="-228600" lvl="0" marL="457200" rtl="0">
              <a:lnSpc>
                <a:spcPct val="100000"/>
              </a:lnSpc>
              <a:spcBef>
                <a:spcPts val="0"/>
              </a:spcBef>
              <a:spcAft>
                <a:spcPts val="0"/>
              </a:spcAft>
              <a:buSzPts val="2200"/>
              <a:buNone/>
              <a:defRPr/>
            </a:lvl1pPr>
          </a:lstStyle>
          <a:p/>
        </p:txBody>
      </p:sp>
      <p:sp>
        <p:nvSpPr>
          <p:cNvPr id="257" name="Google Shape;257;p73"/>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 name="Shape 26"/>
        <p:cNvGrpSpPr/>
        <p:nvPr/>
      </p:nvGrpSpPr>
      <p:grpSpPr>
        <a:xfrm>
          <a:off x="0" y="0"/>
          <a:ext cx="0" cy="0"/>
          <a:chOff x="0" y="0"/>
          <a:chExt cx="0" cy="0"/>
        </a:xfrm>
      </p:grpSpPr>
      <p:sp>
        <p:nvSpPr>
          <p:cNvPr id="27" name="Google Shape;27;p8"/>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 name="Google Shape;28;p8"/>
          <p:cNvSpPr txBox="1"/>
          <p:nvPr>
            <p:ph idx="1" type="body"/>
          </p:nvPr>
        </p:nvSpPr>
        <p:spPr>
          <a:xfrm>
            <a:off x="304800" y="1828800"/>
            <a:ext cx="95504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8" name="Shape 258"/>
        <p:cNvGrpSpPr/>
        <p:nvPr/>
      </p:nvGrpSpPr>
      <p:grpSpPr>
        <a:xfrm>
          <a:off x="0" y="0"/>
          <a:ext cx="0" cy="0"/>
          <a:chOff x="0" y="0"/>
          <a:chExt cx="0" cy="0"/>
        </a:xfrm>
      </p:grpSpPr>
      <p:sp>
        <p:nvSpPr>
          <p:cNvPr id="259" name="Google Shape;259;p74"/>
          <p:cNvSpPr txBox="1"/>
          <p:nvPr>
            <p:ph hasCustomPrompt="1" type="title"/>
          </p:nvPr>
        </p:nvSpPr>
        <p:spPr>
          <a:xfrm>
            <a:off x="346333" y="1638704"/>
            <a:ext cx="9467400" cy="2908800"/>
          </a:xfrm>
          <a:prstGeom prst="rect">
            <a:avLst/>
          </a:prstGeom>
        </p:spPr>
        <p:txBody>
          <a:bodyPr anchorCtr="0" anchor="b" bIns="112875" lIns="112875" spcFirstLastPara="1" rIns="112875" wrap="square" tIns="112875">
            <a:normAutofit/>
          </a:bodyPr>
          <a:lstStyle>
            <a:lvl1pPr lvl="0" rtl="0" algn="ctr">
              <a:spcBef>
                <a:spcPts val="0"/>
              </a:spcBef>
              <a:spcAft>
                <a:spcPts val="0"/>
              </a:spcAft>
              <a:buSzPts val="14800"/>
              <a:buNone/>
              <a:defRPr sz="14800"/>
            </a:lvl1pPr>
            <a:lvl2pPr lvl="1" rtl="0" algn="ctr">
              <a:spcBef>
                <a:spcPts val="0"/>
              </a:spcBef>
              <a:spcAft>
                <a:spcPts val="0"/>
              </a:spcAft>
              <a:buSzPts val="14800"/>
              <a:buNone/>
              <a:defRPr sz="14800"/>
            </a:lvl2pPr>
            <a:lvl3pPr lvl="2" rtl="0" algn="ctr">
              <a:spcBef>
                <a:spcPts val="0"/>
              </a:spcBef>
              <a:spcAft>
                <a:spcPts val="0"/>
              </a:spcAft>
              <a:buSzPts val="14800"/>
              <a:buNone/>
              <a:defRPr sz="14800"/>
            </a:lvl3pPr>
            <a:lvl4pPr lvl="3" rtl="0" algn="ctr">
              <a:spcBef>
                <a:spcPts val="0"/>
              </a:spcBef>
              <a:spcAft>
                <a:spcPts val="0"/>
              </a:spcAft>
              <a:buSzPts val="14800"/>
              <a:buNone/>
              <a:defRPr sz="14800"/>
            </a:lvl4pPr>
            <a:lvl5pPr lvl="4" rtl="0" algn="ctr">
              <a:spcBef>
                <a:spcPts val="0"/>
              </a:spcBef>
              <a:spcAft>
                <a:spcPts val="0"/>
              </a:spcAft>
              <a:buSzPts val="14800"/>
              <a:buNone/>
              <a:defRPr sz="14800"/>
            </a:lvl5pPr>
            <a:lvl6pPr lvl="5" rtl="0" algn="ctr">
              <a:spcBef>
                <a:spcPts val="0"/>
              </a:spcBef>
              <a:spcAft>
                <a:spcPts val="0"/>
              </a:spcAft>
              <a:buSzPts val="14800"/>
              <a:buNone/>
              <a:defRPr sz="14800"/>
            </a:lvl6pPr>
            <a:lvl7pPr lvl="6" rtl="0" algn="ctr">
              <a:spcBef>
                <a:spcPts val="0"/>
              </a:spcBef>
              <a:spcAft>
                <a:spcPts val="0"/>
              </a:spcAft>
              <a:buSzPts val="14800"/>
              <a:buNone/>
              <a:defRPr sz="14800"/>
            </a:lvl7pPr>
            <a:lvl8pPr lvl="7" rtl="0" algn="ctr">
              <a:spcBef>
                <a:spcPts val="0"/>
              </a:spcBef>
              <a:spcAft>
                <a:spcPts val="0"/>
              </a:spcAft>
              <a:buSzPts val="14800"/>
              <a:buNone/>
              <a:defRPr sz="14800"/>
            </a:lvl8pPr>
            <a:lvl9pPr lvl="8" rtl="0" algn="ctr">
              <a:spcBef>
                <a:spcPts val="0"/>
              </a:spcBef>
              <a:spcAft>
                <a:spcPts val="0"/>
              </a:spcAft>
              <a:buSzPts val="14800"/>
              <a:buNone/>
              <a:defRPr sz="14800"/>
            </a:lvl9pPr>
          </a:lstStyle>
          <a:p>
            <a:r>
              <a:t>xx%</a:t>
            </a:r>
          </a:p>
        </p:txBody>
      </p:sp>
      <p:sp>
        <p:nvSpPr>
          <p:cNvPr id="260" name="Google Shape;260;p74"/>
          <p:cNvSpPr txBox="1"/>
          <p:nvPr>
            <p:ph idx="1" type="body"/>
          </p:nvPr>
        </p:nvSpPr>
        <p:spPr>
          <a:xfrm>
            <a:off x="346333" y="4669963"/>
            <a:ext cx="9467400" cy="1927200"/>
          </a:xfrm>
          <a:prstGeom prst="rect">
            <a:avLst/>
          </a:prstGeom>
        </p:spPr>
        <p:txBody>
          <a:bodyPr anchorCtr="0" anchor="t" bIns="112875" lIns="112875" spcFirstLastPara="1" rIns="112875" wrap="square" tIns="112875">
            <a:normAutofit/>
          </a:bodyPr>
          <a:lstStyle>
            <a:lvl1pPr indent="-368300" lvl="0" marL="457200" rtl="0" algn="ctr">
              <a:spcBef>
                <a:spcPts val="0"/>
              </a:spcBef>
              <a:spcAft>
                <a:spcPts val="0"/>
              </a:spcAft>
              <a:buSzPts val="2200"/>
              <a:buChar char="●"/>
              <a:defRPr/>
            </a:lvl1pPr>
            <a:lvl2pPr indent="-336550" lvl="1" marL="914400" rtl="0" algn="ctr">
              <a:spcBef>
                <a:spcPts val="0"/>
              </a:spcBef>
              <a:spcAft>
                <a:spcPts val="0"/>
              </a:spcAft>
              <a:buSzPts val="1700"/>
              <a:buChar char="○"/>
              <a:defRPr/>
            </a:lvl2pPr>
            <a:lvl3pPr indent="-336550" lvl="2" marL="1371600" rtl="0" algn="ctr">
              <a:spcBef>
                <a:spcPts val="0"/>
              </a:spcBef>
              <a:spcAft>
                <a:spcPts val="0"/>
              </a:spcAft>
              <a:buSzPts val="1700"/>
              <a:buChar char="■"/>
              <a:defRPr/>
            </a:lvl3pPr>
            <a:lvl4pPr indent="-336550" lvl="3" marL="1828800" rtl="0" algn="ctr">
              <a:spcBef>
                <a:spcPts val="0"/>
              </a:spcBef>
              <a:spcAft>
                <a:spcPts val="0"/>
              </a:spcAft>
              <a:buSzPts val="1700"/>
              <a:buChar char="●"/>
              <a:defRPr/>
            </a:lvl4pPr>
            <a:lvl5pPr indent="-336550" lvl="4" marL="2286000" rtl="0" algn="ctr">
              <a:spcBef>
                <a:spcPts val="0"/>
              </a:spcBef>
              <a:spcAft>
                <a:spcPts val="0"/>
              </a:spcAft>
              <a:buSzPts val="1700"/>
              <a:buChar char="○"/>
              <a:defRPr/>
            </a:lvl5pPr>
            <a:lvl6pPr indent="-336550" lvl="5" marL="2743200" rtl="0" algn="ctr">
              <a:spcBef>
                <a:spcPts val="0"/>
              </a:spcBef>
              <a:spcAft>
                <a:spcPts val="0"/>
              </a:spcAft>
              <a:buSzPts val="1700"/>
              <a:buChar char="■"/>
              <a:defRPr/>
            </a:lvl6pPr>
            <a:lvl7pPr indent="-336550" lvl="6" marL="3200400" rtl="0" algn="ctr">
              <a:spcBef>
                <a:spcPts val="0"/>
              </a:spcBef>
              <a:spcAft>
                <a:spcPts val="0"/>
              </a:spcAft>
              <a:buSzPts val="1700"/>
              <a:buChar char="●"/>
              <a:defRPr/>
            </a:lvl7pPr>
            <a:lvl8pPr indent="-336550" lvl="7" marL="3657600" rtl="0" algn="ctr">
              <a:spcBef>
                <a:spcPts val="0"/>
              </a:spcBef>
              <a:spcAft>
                <a:spcPts val="0"/>
              </a:spcAft>
              <a:buSzPts val="1700"/>
              <a:buChar char="○"/>
              <a:defRPr/>
            </a:lvl8pPr>
            <a:lvl9pPr indent="-336550" lvl="8" marL="4114800" rtl="0" algn="ctr">
              <a:spcBef>
                <a:spcPts val="0"/>
              </a:spcBef>
              <a:spcAft>
                <a:spcPts val="0"/>
              </a:spcAft>
              <a:buSzPts val="1700"/>
              <a:buChar char="■"/>
              <a:defRPr/>
            </a:lvl9pPr>
          </a:lstStyle>
          <a:p/>
        </p:txBody>
      </p:sp>
      <p:sp>
        <p:nvSpPr>
          <p:cNvPr id="261" name="Google Shape;261;p74"/>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2" name="Shape 262"/>
        <p:cNvGrpSpPr/>
        <p:nvPr/>
      </p:nvGrpSpPr>
      <p:grpSpPr>
        <a:xfrm>
          <a:off x="0" y="0"/>
          <a:ext cx="0" cy="0"/>
          <a:chOff x="0" y="0"/>
          <a:chExt cx="0" cy="0"/>
        </a:xfrm>
      </p:grpSpPr>
      <p:sp>
        <p:nvSpPr>
          <p:cNvPr id="263" name="Google Shape;263;p75"/>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64" name="Shape 264"/>
        <p:cNvGrpSpPr/>
        <p:nvPr/>
      </p:nvGrpSpPr>
      <p:grpSpPr>
        <a:xfrm>
          <a:off x="0" y="0"/>
          <a:ext cx="0" cy="0"/>
          <a:chOff x="0" y="0"/>
          <a:chExt cx="0" cy="0"/>
        </a:xfrm>
      </p:grpSpPr>
      <p:sp>
        <p:nvSpPr>
          <p:cNvPr id="265" name="Google Shape;265;p76"/>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6" name="Google Shape;266;p76"/>
          <p:cNvPicPr preferRelativeResize="0"/>
          <p:nvPr/>
        </p:nvPicPr>
        <p:blipFill>
          <a:blip r:embed="rId2">
            <a:alphaModFix/>
          </a:blip>
          <a:stretch>
            <a:fillRect/>
          </a:stretch>
        </p:blipFill>
        <p:spPr>
          <a:xfrm rot="10800000">
            <a:off x="9436750" y="6800630"/>
            <a:ext cx="554611" cy="55111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67" name="Shape 267"/>
        <p:cNvGrpSpPr/>
        <p:nvPr/>
      </p:nvGrpSpPr>
      <p:grpSpPr>
        <a:xfrm>
          <a:off x="0" y="0"/>
          <a:ext cx="0" cy="0"/>
          <a:chOff x="0" y="0"/>
          <a:chExt cx="0" cy="0"/>
        </a:xfrm>
      </p:grpSpPr>
      <p:sp>
        <p:nvSpPr>
          <p:cNvPr id="268" name="Google Shape;268;p77"/>
          <p:cNvSpPr txBox="1"/>
          <p:nvPr>
            <p:ph idx="12" type="sldNum"/>
          </p:nvPr>
        </p:nvSpPr>
        <p:spPr>
          <a:xfrm>
            <a:off x="9413842" y="6908469"/>
            <a:ext cx="609600" cy="583200"/>
          </a:xfrm>
          <a:prstGeom prst="rect">
            <a:avLst/>
          </a:prstGeom>
        </p:spPr>
        <p:txBody>
          <a:bodyPr anchorCtr="0" anchor="ctr" bIns="112875" lIns="112875" spcFirstLastPara="1" rIns="112875" wrap="square" tIns="11287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69" name="Google Shape;269;p77"/>
          <p:cNvPicPr preferRelativeResize="0"/>
          <p:nvPr/>
        </p:nvPicPr>
        <p:blipFill>
          <a:blip r:embed="rId2">
            <a:alphaModFix/>
          </a:blip>
          <a:stretch>
            <a:fillRect/>
          </a:stretch>
        </p:blipFill>
        <p:spPr>
          <a:xfrm rot="10800000">
            <a:off x="9436750" y="6800630"/>
            <a:ext cx="554611" cy="551111"/>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x">
  <p:cSld name="TITLE_AND_BODY_3">
    <p:spTree>
      <p:nvGrpSpPr>
        <p:cNvPr id="270" name="Shape 270"/>
        <p:cNvGrpSpPr/>
        <p:nvPr/>
      </p:nvGrpSpPr>
      <p:grpSpPr>
        <a:xfrm>
          <a:off x="0" y="0"/>
          <a:ext cx="0" cy="0"/>
          <a:chOff x="0" y="0"/>
          <a:chExt cx="0" cy="0"/>
        </a:xfrm>
      </p:grpSpPr>
      <p:sp>
        <p:nvSpPr>
          <p:cNvPr id="271" name="Google Shape;271;p78"/>
          <p:cNvSpPr txBox="1"/>
          <p:nvPr>
            <p:ph idx="12" type="sldNum"/>
          </p:nvPr>
        </p:nvSpPr>
        <p:spPr>
          <a:xfrm>
            <a:off x="9395521" y="7188907"/>
            <a:ext cx="256200" cy="336300"/>
          </a:xfrm>
          <a:prstGeom prst="rect">
            <a:avLst/>
          </a:prstGeom>
          <a:noFill/>
          <a:ln>
            <a:noFill/>
          </a:ln>
        </p:spPr>
        <p:txBody>
          <a:bodyPr anchorCtr="0" anchor="t" bIns="62725" lIns="62725" spcFirstLastPara="1" rIns="62725" wrap="square" tIns="627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6" name="Shape 276"/>
        <p:cNvGrpSpPr/>
        <p:nvPr/>
      </p:nvGrpSpPr>
      <p:grpSpPr>
        <a:xfrm>
          <a:off x="0" y="0"/>
          <a:ext cx="0" cy="0"/>
          <a:chOff x="0" y="0"/>
          <a:chExt cx="0" cy="0"/>
        </a:xfrm>
      </p:grpSpPr>
      <p:sp>
        <p:nvSpPr>
          <p:cNvPr id="277" name="Google Shape;277;p80"/>
          <p:cNvSpPr/>
          <p:nvPr/>
        </p:nvSpPr>
        <p:spPr>
          <a:xfrm rot="10800000">
            <a:off x="4695733" y="4345856"/>
            <a:ext cx="768600" cy="575700"/>
          </a:xfrm>
          <a:prstGeom prst="triangle">
            <a:avLst>
              <a:gd fmla="val 50000" name="adj"/>
            </a:avLst>
          </a:prstGeom>
          <a:solidFill>
            <a:schemeClr val="dk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278" name="Google Shape;278;p80"/>
          <p:cNvSpPr/>
          <p:nvPr/>
        </p:nvSpPr>
        <p:spPr>
          <a:xfrm>
            <a:off x="-28" y="0"/>
            <a:ext cx="10160100" cy="4628400"/>
          </a:xfrm>
          <a:prstGeom prst="rect">
            <a:avLst/>
          </a:prstGeom>
          <a:solidFill>
            <a:schemeClr val="dk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279" name="Google Shape;279;p80"/>
          <p:cNvSpPr txBox="1"/>
          <p:nvPr>
            <p:ph type="ctrTitle"/>
          </p:nvPr>
        </p:nvSpPr>
        <p:spPr>
          <a:xfrm>
            <a:off x="456861" y="954519"/>
            <a:ext cx="9202800" cy="3124500"/>
          </a:xfrm>
          <a:prstGeom prst="rect">
            <a:avLst/>
          </a:prstGeom>
        </p:spPr>
        <p:txBody>
          <a:bodyPr anchorCtr="0" anchor="b" bIns="112875" lIns="112875" spcFirstLastPara="1" rIns="112875" wrap="square" tIns="112875">
            <a:noAutofit/>
          </a:bodyPr>
          <a:lstStyle>
            <a:lvl1pPr lvl="0" algn="ctr">
              <a:spcBef>
                <a:spcPts val="0"/>
              </a:spcBef>
              <a:spcAft>
                <a:spcPts val="0"/>
              </a:spcAft>
              <a:buClr>
                <a:schemeClr val="lt1"/>
              </a:buClr>
              <a:buSzPts val="7400"/>
              <a:buNone/>
              <a:defRPr sz="7400">
                <a:solidFill>
                  <a:schemeClr val="lt1"/>
                </a:solidFill>
              </a:defRPr>
            </a:lvl1pPr>
            <a:lvl2pPr lvl="1" algn="ctr">
              <a:spcBef>
                <a:spcPts val="0"/>
              </a:spcBef>
              <a:spcAft>
                <a:spcPts val="0"/>
              </a:spcAft>
              <a:buClr>
                <a:schemeClr val="lt1"/>
              </a:buClr>
              <a:buSzPts val="7400"/>
              <a:buNone/>
              <a:defRPr sz="7400">
                <a:solidFill>
                  <a:schemeClr val="lt1"/>
                </a:solidFill>
              </a:defRPr>
            </a:lvl2pPr>
            <a:lvl3pPr lvl="2" algn="ctr">
              <a:spcBef>
                <a:spcPts val="0"/>
              </a:spcBef>
              <a:spcAft>
                <a:spcPts val="0"/>
              </a:spcAft>
              <a:buClr>
                <a:schemeClr val="lt1"/>
              </a:buClr>
              <a:buSzPts val="7400"/>
              <a:buNone/>
              <a:defRPr sz="7400">
                <a:solidFill>
                  <a:schemeClr val="lt1"/>
                </a:solidFill>
              </a:defRPr>
            </a:lvl3pPr>
            <a:lvl4pPr lvl="3" algn="ctr">
              <a:spcBef>
                <a:spcPts val="0"/>
              </a:spcBef>
              <a:spcAft>
                <a:spcPts val="0"/>
              </a:spcAft>
              <a:buClr>
                <a:schemeClr val="lt1"/>
              </a:buClr>
              <a:buSzPts val="7400"/>
              <a:buNone/>
              <a:defRPr sz="7400">
                <a:solidFill>
                  <a:schemeClr val="lt1"/>
                </a:solidFill>
              </a:defRPr>
            </a:lvl4pPr>
            <a:lvl5pPr lvl="4" algn="ctr">
              <a:spcBef>
                <a:spcPts val="0"/>
              </a:spcBef>
              <a:spcAft>
                <a:spcPts val="0"/>
              </a:spcAft>
              <a:buClr>
                <a:schemeClr val="lt1"/>
              </a:buClr>
              <a:buSzPts val="7400"/>
              <a:buNone/>
              <a:defRPr sz="7400">
                <a:solidFill>
                  <a:schemeClr val="lt1"/>
                </a:solidFill>
              </a:defRPr>
            </a:lvl5pPr>
            <a:lvl6pPr lvl="5" algn="ctr">
              <a:spcBef>
                <a:spcPts val="0"/>
              </a:spcBef>
              <a:spcAft>
                <a:spcPts val="0"/>
              </a:spcAft>
              <a:buClr>
                <a:schemeClr val="lt1"/>
              </a:buClr>
              <a:buSzPts val="7400"/>
              <a:buNone/>
              <a:defRPr sz="7400">
                <a:solidFill>
                  <a:schemeClr val="lt1"/>
                </a:solidFill>
              </a:defRPr>
            </a:lvl6pPr>
            <a:lvl7pPr lvl="6" algn="ctr">
              <a:spcBef>
                <a:spcPts val="0"/>
              </a:spcBef>
              <a:spcAft>
                <a:spcPts val="0"/>
              </a:spcAft>
              <a:buClr>
                <a:schemeClr val="lt1"/>
              </a:buClr>
              <a:buSzPts val="7400"/>
              <a:buNone/>
              <a:defRPr sz="7400">
                <a:solidFill>
                  <a:schemeClr val="lt1"/>
                </a:solidFill>
              </a:defRPr>
            </a:lvl7pPr>
            <a:lvl8pPr lvl="7" algn="ctr">
              <a:spcBef>
                <a:spcPts val="0"/>
              </a:spcBef>
              <a:spcAft>
                <a:spcPts val="0"/>
              </a:spcAft>
              <a:buClr>
                <a:schemeClr val="lt1"/>
              </a:buClr>
              <a:buSzPts val="7400"/>
              <a:buNone/>
              <a:defRPr sz="7400">
                <a:solidFill>
                  <a:schemeClr val="lt1"/>
                </a:solidFill>
              </a:defRPr>
            </a:lvl8pPr>
            <a:lvl9pPr lvl="8" algn="ctr">
              <a:spcBef>
                <a:spcPts val="0"/>
              </a:spcBef>
              <a:spcAft>
                <a:spcPts val="0"/>
              </a:spcAft>
              <a:buClr>
                <a:schemeClr val="lt1"/>
              </a:buClr>
              <a:buSzPts val="7400"/>
              <a:buNone/>
              <a:defRPr sz="7400">
                <a:solidFill>
                  <a:schemeClr val="lt1"/>
                </a:solidFill>
              </a:defRPr>
            </a:lvl9pPr>
          </a:lstStyle>
          <a:p/>
        </p:txBody>
      </p:sp>
      <p:sp>
        <p:nvSpPr>
          <p:cNvPr id="280" name="Google Shape;280;p80"/>
          <p:cNvSpPr txBox="1"/>
          <p:nvPr>
            <p:ph idx="1" type="subTitle"/>
          </p:nvPr>
        </p:nvSpPr>
        <p:spPr>
          <a:xfrm>
            <a:off x="456861" y="5034444"/>
            <a:ext cx="9202800" cy="1867500"/>
          </a:xfrm>
          <a:prstGeom prst="rect">
            <a:avLst/>
          </a:prstGeom>
        </p:spPr>
        <p:txBody>
          <a:bodyPr anchorCtr="0" anchor="ctr" bIns="112875" lIns="112875" spcFirstLastPara="1" rIns="112875" wrap="square" tIns="112875">
            <a:noAutofit/>
          </a:bodyPr>
          <a:lstStyle>
            <a:lvl1pPr lvl="0" algn="ctr">
              <a:lnSpc>
                <a:spcPct val="100000"/>
              </a:lnSpc>
              <a:spcBef>
                <a:spcPts val="0"/>
              </a:spcBef>
              <a:spcAft>
                <a:spcPts val="0"/>
              </a:spcAft>
              <a:buSzPts val="4400"/>
              <a:buFont typeface="Oswald"/>
              <a:buNone/>
              <a:defRPr sz="4400">
                <a:latin typeface="Oswald"/>
                <a:ea typeface="Oswald"/>
                <a:cs typeface="Oswald"/>
                <a:sym typeface="Oswald"/>
              </a:defRPr>
            </a:lvl1pPr>
            <a:lvl2pPr lvl="1" algn="ctr">
              <a:lnSpc>
                <a:spcPct val="100000"/>
              </a:lnSpc>
              <a:spcBef>
                <a:spcPts val="0"/>
              </a:spcBef>
              <a:spcAft>
                <a:spcPts val="0"/>
              </a:spcAft>
              <a:buSzPts val="4400"/>
              <a:buFont typeface="Oswald"/>
              <a:buNone/>
              <a:defRPr sz="4400">
                <a:latin typeface="Oswald"/>
                <a:ea typeface="Oswald"/>
                <a:cs typeface="Oswald"/>
                <a:sym typeface="Oswald"/>
              </a:defRPr>
            </a:lvl2pPr>
            <a:lvl3pPr lvl="2" algn="ctr">
              <a:lnSpc>
                <a:spcPct val="100000"/>
              </a:lnSpc>
              <a:spcBef>
                <a:spcPts val="0"/>
              </a:spcBef>
              <a:spcAft>
                <a:spcPts val="0"/>
              </a:spcAft>
              <a:buSzPts val="4400"/>
              <a:buFont typeface="Oswald"/>
              <a:buNone/>
              <a:defRPr sz="4400">
                <a:latin typeface="Oswald"/>
                <a:ea typeface="Oswald"/>
                <a:cs typeface="Oswald"/>
                <a:sym typeface="Oswald"/>
              </a:defRPr>
            </a:lvl3pPr>
            <a:lvl4pPr lvl="3" algn="ctr">
              <a:lnSpc>
                <a:spcPct val="100000"/>
              </a:lnSpc>
              <a:spcBef>
                <a:spcPts val="0"/>
              </a:spcBef>
              <a:spcAft>
                <a:spcPts val="0"/>
              </a:spcAft>
              <a:buSzPts val="4400"/>
              <a:buFont typeface="Oswald"/>
              <a:buNone/>
              <a:defRPr sz="4400">
                <a:latin typeface="Oswald"/>
                <a:ea typeface="Oswald"/>
                <a:cs typeface="Oswald"/>
                <a:sym typeface="Oswald"/>
              </a:defRPr>
            </a:lvl4pPr>
            <a:lvl5pPr lvl="4" algn="ctr">
              <a:lnSpc>
                <a:spcPct val="100000"/>
              </a:lnSpc>
              <a:spcBef>
                <a:spcPts val="0"/>
              </a:spcBef>
              <a:spcAft>
                <a:spcPts val="0"/>
              </a:spcAft>
              <a:buSzPts val="4400"/>
              <a:buFont typeface="Oswald"/>
              <a:buNone/>
              <a:defRPr sz="4400">
                <a:latin typeface="Oswald"/>
                <a:ea typeface="Oswald"/>
                <a:cs typeface="Oswald"/>
                <a:sym typeface="Oswald"/>
              </a:defRPr>
            </a:lvl5pPr>
            <a:lvl6pPr lvl="5" algn="ctr">
              <a:lnSpc>
                <a:spcPct val="100000"/>
              </a:lnSpc>
              <a:spcBef>
                <a:spcPts val="0"/>
              </a:spcBef>
              <a:spcAft>
                <a:spcPts val="0"/>
              </a:spcAft>
              <a:buSzPts val="4400"/>
              <a:buFont typeface="Oswald"/>
              <a:buNone/>
              <a:defRPr sz="4400">
                <a:latin typeface="Oswald"/>
                <a:ea typeface="Oswald"/>
                <a:cs typeface="Oswald"/>
                <a:sym typeface="Oswald"/>
              </a:defRPr>
            </a:lvl6pPr>
            <a:lvl7pPr lvl="6" algn="ctr">
              <a:lnSpc>
                <a:spcPct val="100000"/>
              </a:lnSpc>
              <a:spcBef>
                <a:spcPts val="0"/>
              </a:spcBef>
              <a:spcAft>
                <a:spcPts val="0"/>
              </a:spcAft>
              <a:buSzPts val="4400"/>
              <a:buFont typeface="Oswald"/>
              <a:buNone/>
              <a:defRPr sz="4400">
                <a:latin typeface="Oswald"/>
                <a:ea typeface="Oswald"/>
                <a:cs typeface="Oswald"/>
                <a:sym typeface="Oswald"/>
              </a:defRPr>
            </a:lvl7pPr>
            <a:lvl8pPr lvl="7" algn="ctr">
              <a:lnSpc>
                <a:spcPct val="100000"/>
              </a:lnSpc>
              <a:spcBef>
                <a:spcPts val="0"/>
              </a:spcBef>
              <a:spcAft>
                <a:spcPts val="0"/>
              </a:spcAft>
              <a:buSzPts val="4400"/>
              <a:buFont typeface="Oswald"/>
              <a:buNone/>
              <a:defRPr sz="4400">
                <a:latin typeface="Oswald"/>
                <a:ea typeface="Oswald"/>
                <a:cs typeface="Oswald"/>
                <a:sym typeface="Oswald"/>
              </a:defRPr>
            </a:lvl8pPr>
            <a:lvl9pPr lvl="8" algn="ctr">
              <a:lnSpc>
                <a:spcPct val="100000"/>
              </a:lnSpc>
              <a:spcBef>
                <a:spcPts val="0"/>
              </a:spcBef>
              <a:spcAft>
                <a:spcPts val="0"/>
              </a:spcAft>
              <a:buSzPts val="4400"/>
              <a:buFont typeface="Oswald"/>
              <a:buNone/>
              <a:defRPr sz="4400">
                <a:latin typeface="Oswald"/>
                <a:ea typeface="Oswald"/>
                <a:cs typeface="Oswald"/>
                <a:sym typeface="Oswald"/>
              </a:defRPr>
            </a:lvl9pPr>
          </a:lstStyle>
          <a:p/>
        </p:txBody>
      </p:sp>
      <p:sp>
        <p:nvSpPr>
          <p:cNvPr id="281" name="Google Shape;281;p80"/>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2" name="Shape 282"/>
        <p:cNvGrpSpPr/>
        <p:nvPr/>
      </p:nvGrpSpPr>
      <p:grpSpPr>
        <a:xfrm>
          <a:off x="0" y="0"/>
          <a:ext cx="0" cy="0"/>
          <a:chOff x="0" y="0"/>
          <a:chExt cx="0" cy="0"/>
        </a:xfrm>
      </p:grpSpPr>
      <p:sp>
        <p:nvSpPr>
          <p:cNvPr id="283" name="Google Shape;283;p81"/>
          <p:cNvSpPr/>
          <p:nvPr/>
        </p:nvSpPr>
        <p:spPr>
          <a:xfrm>
            <a:off x="0" y="2322000"/>
            <a:ext cx="10160100" cy="2976000"/>
          </a:xfrm>
          <a:prstGeom prst="rect">
            <a:avLst/>
          </a:prstGeom>
          <a:solidFill>
            <a:schemeClr val="dk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284" name="Google Shape;284;p81"/>
          <p:cNvSpPr txBox="1"/>
          <p:nvPr>
            <p:ph type="title"/>
          </p:nvPr>
        </p:nvSpPr>
        <p:spPr>
          <a:xfrm>
            <a:off x="478667" y="2799556"/>
            <a:ext cx="9202800" cy="2246700"/>
          </a:xfrm>
          <a:prstGeom prst="rect">
            <a:avLst/>
          </a:prstGeom>
        </p:spPr>
        <p:txBody>
          <a:bodyPr anchorCtr="0" anchor="ctr" bIns="112875" lIns="112875" spcFirstLastPara="1" rIns="112875" wrap="square" tIns="112875">
            <a:noAutofit/>
          </a:bodyPr>
          <a:lstStyle>
            <a:lvl1pPr lvl="0" algn="ctr">
              <a:spcBef>
                <a:spcPts val="0"/>
              </a:spcBef>
              <a:spcAft>
                <a:spcPts val="0"/>
              </a:spcAft>
              <a:buClr>
                <a:schemeClr val="lt1"/>
              </a:buClr>
              <a:buSzPts val="4400"/>
              <a:buNone/>
              <a:defRPr sz="4400">
                <a:solidFill>
                  <a:schemeClr val="lt1"/>
                </a:solidFill>
              </a:defRPr>
            </a:lvl1pPr>
            <a:lvl2pPr lvl="1" algn="ctr">
              <a:spcBef>
                <a:spcPts val="0"/>
              </a:spcBef>
              <a:spcAft>
                <a:spcPts val="0"/>
              </a:spcAft>
              <a:buClr>
                <a:schemeClr val="lt1"/>
              </a:buClr>
              <a:buSzPts val="4400"/>
              <a:buNone/>
              <a:defRPr sz="4400">
                <a:solidFill>
                  <a:schemeClr val="lt1"/>
                </a:solidFill>
              </a:defRPr>
            </a:lvl2pPr>
            <a:lvl3pPr lvl="2" algn="ctr">
              <a:spcBef>
                <a:spcPts val="0"/>
              </a:spcBef>
              <a:spcAft>
                <a:spcPts val="0"/>
              </a:spcAft>
              <a:buClr>
                <a:schemeClr val="lt1"/>
              </a:buClr>
              <a:buSzPts val="4400"/>
              <a:buNone/>
              <a:defRPr sz="4400">
                <a:solidFill>
                  <a:schemeClr val="lt1"/>
                </a:solidFill>
              </a:defRPr>
            </a:lvl3pPr>
            <a:lvl4pPr lvl="3" algn="ctr">
              <a:spcBef>
                <a:spcPts val="0"/>
              </a:spcBef>
              <a:spcAft>
                <a:spcPts val="0"/>
              </a:spcAft>
              <a:buClr>
                <a:schemeClr val="lt1"/>
              </a:buClr>
              <a:buSzPts val="4400"/>
              <a:buNone/>
              <a:defRPr sz="4400">
                <a:solidFill>
                  <a:schemeClr val="lt1"/>
                </a:solidFill>
              </a:defRPr>
            </a:lvl4pPr>
            <a:lvl5pPr lvl="4" algn="ctr">
              <a:spcBef>
                <a:spcPts val="0"/>
              </a:spcBef>
              <a:spcAft>
                <a:spcPts val="0"/>
              </a:spcAft>
              <a:buClr>
                <a:schemeClr val="lt1"/>
              </a:buClr>
              <a:buSzPts val="4400"/>
              <a:buNone/>
              <a:defRPr sz="4400">
                <a:solidFill>
                  <a:schemeClr val="lt1"/>
                </a:solidFill>
              </a:defRPr>
            </a:lvl5pPr>
            <a:lvl6pPr lvl="5" algn="ctr">
              <a:spcBef>
                <a:spcPts val="0"/>
              </a:spcBef>
              <a:spcAft>
                <a:spcPts val="0"/>
              </a:spcAft>
              <a:buClr>
                <a:schemeClr val="lt1"/>
              </a:buClr>
              <a:buSzPts val="4400"/>
              <a:buNone/>
              <a:defRPr sz="4400">
                <a:solidFill>
                  <a:schemeClr val="lt1"/>
                </a:solidFill>
              </a:defRPr>
            </a:lvl6pPr>
            <a:lvl7pPr lvl="6" algn="ctr">
              <a:spcBef>
                <a:spcPts val="0"/>
              </a:spcBef>
              <a:spcAft>
                <a:spcPts val="0"/>
              </a:spcAft>
              <a:buClr>
                <a:schemeClr val="lt1"/>
              </a:buClr>
              <a:buSzPts val="4400"/>
              <a:buNone/>
              <a:defRPr sz="4400">
                <a:solidFill>
                  <a:schemeClr val="lt1"/>
                </a:solidFill>
              </a:defRPr>
            </a:lvl7pPr>
            <a:lvl8pPr lvl="7" algn="ctr">
              <a:spcBef>
                <a:spcPts val="0"/>
              </a:spcBef>
              <a:spcAft>
                <a:spcPts val="0"/>
              </a:spcAft>
              <a:buClr>
                <a:schemeClr val="lt1"/>
              </a:buClr>
              <a:buSzPts val="4400"/>
              <a:buNone/>
              <a:defRPr sz="4400">
                <a:solidFill>
                  <a:schemeClr val="lt1"/>
                </a:solidFill>
              </a:defRPr>
            </a:lvl8pPr>
            <a:lvl9pPr lvl="8" algn="ctr">
              <a:spcBef>
                <a:spcPts val="0"/>
              </a:spcBef>
              <a:spcAft>
                <a:spcPts val="0"/>
              </a:spcAft>
              <a:buClr>
                <a:schemeClr val="lt1"/>
              </a:buClr>
              <a:buSzPts val="4400"/>
              <a:buNone/>
              <a:defRPr sz="4400">
                <a:solidFill>
                  <a:schemeClr val="lt1"/>
                </a:solidFill>
              </a:defRPr>
            </a:lvl9pPr>
          </a:lstStyle>
          <a:p/>
        </p:txBody>
      </p:sp>
      <p:sp>
        <p:nvSpPr>
          <p:cNvPr id="285" name="Google Shape;285;p81"/>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6" name="Shape 286"/>
        <p:cNvGrpSpPr/>
        <p:nvPr/>
      </p:nvGrpSpPr>
      <p:grpSpPr>
        <a:xfrm>
          <a:off x="0" y="0"/>
          <a:ext cx="0" cy="0"/>
          <a:chOff x="0" y="0"/>
          <a:chExt cx="0" cy="0"/>
        </a:xfrm>
      </p:grpSpPr>
      <p:cxnSp>
        <p:nvCxnSpPr>
          <p:cNvPr id="287" name="Google Shape;287;p82"/>
          <p:cNvCxnSpPr/>
          <p:nvPr/>
        </p:nvCxnSpPr>
        <p:spPr>
          <a:xfrm>
            <a:off x="476889" y="1889744"/>
            <a:ext cx="682200" cy="0"/>
          </a:xfrm>
          <a:prstGeom prst="straightConnector1">
            <a:avLst/>
          </a:prstGeom>
          <a:noFill/>
          <a:ln cap="flat" cmpd="sng" w="19050">
            <a:solidFill>
              <a:schemeClr val="dk2"/>
            </a:solidFill>
            <a:prstDash val="lgDash"/>
            <a:round/>
            <a:headEnd len="sm" w="sm" type="none"/>
            <a:tailEnd len="sm" w="sm" type="none"/>
          </a:ln>
        </p:spPr>
      </p:cxnSp>
      <p:sp>
        <p:nvSpPr>
          <p:cNvPr id="288" name="Google Shape;288;p82"/>
          <p:cNvSpPr txBox="1"/>
          <p:nvPr>
            <p:ph type="title"/>
          </p:nvPr>
        </p:nvSpPr>
        <p:spPr>
          <a:xfrm>
            <a:off x="346333" y="551852"/>
            <a:ext cx="9467400" cy="1086600"/>
          </a:xfrm>
          <a:prstGeom prst="rect">
            <a:avLst/>
          </a:prstGeom>
        </p:spPr>
        <p:txBody>
          <a:bodyPr anchorCtr="0" anchor="b" bIns="112875" lIns="112875" spcFirstLastPara="1" rIns="112875" wrap="square" tIns="112875">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89" name="Google Shape;289;p82"/>
          <p:cNvSpPr txBox="1"/>
          <p:nvPr>
            <p:ph idx="1" type="body"/>
          </p:nvPr>
        </p:nvSpPr>
        <p:spPr>
          <a:xfrm>
            <a:off x="346333" y="2176037"/>
            <a:ext cx="9467400" cy="4592400"/>
          </a:xfrm>
          <a:prstGeom prst="rect">
            <a:avLst/>
          </a:prstGeom>
        </p:spPr>
        <p:txBody>
          <a:bodyPr anchorCtr="0" anchor="t" bIns="112875" lIns="112875" spcFirstLastPara="1" rIns="112875" wrap="square" tIns="1128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290" name="Google Shape;290;p82"/>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1" name="Shape 291"/>
        <p:cNvGrpSpPr/>
        <p:nvPr/>
      </p:nvGrpSpPr>
      <p:grpSpPr>
        <a:xfrm>
          <a:off x="0" y="0"/>
          <a:ext cx="0" cy="0"/>
          <a:chOff x="0" y="0"/>
          <a:chExt cx="0" cy="0"/>
        </a:xfrm>
      </p:grpSpPr>
      <p:cxnSp>
        <p:nvCxnSpPr>
          <p:cNvPr id="292" name="Google Shape;292;p83"/>
          <p:cNvCxnSpPr/>
          <p:nvPr/>
        </p:nvCxnSpPr>
        <p:spPr>
          <a:xfrm>
            <a:off x="476889" y="1889744"/>
            <a:ext cx="682200" cy="0"/>
          </a:xfrm>
          <a:prstGeom prst="straightConnector1">
            <a:avLst/>
          </a:prstGeom>
          <a:noFill/>
          <a:ln cap="flat" cmpd="sng" w="19050">
            <a:solidFill>
              <a:schemeClr val="dk2"/>
            </a:solidFill>
            <a:prstDash val="lgDash"/>
            <a:round/>
            <a:headEnd len="sm" w="sm" type="none"/>
            <a:tailEnd len="sm" w="sm" type="none"/>
          </a:ln>
        </p:spPr>
      </p:cxnSp>
      <p:sp>
        <p:nvSpPr>
          <p:cNvPr id="293" name="Google Shape;293;p83"/>
          <p:cNvSpPr txBox="1"/>
          <p:nvPr>
            <p:ph type="title"/>
          </p:nvPr>
        </p:nvSpPr>
        <p:spPr>
          <a:xfrm>
            <a:off x="346333" y="551852"/>
            <a:ext cx="9467400" cy="1086600"/>
          </a:xfrm>
          <a:prstGeom prst="rect">
            <a:avLst/>
          </a:prstGeom>
        </p:spPr>
        <p:txBody>
          <a:bodyPr anchorCtr="0" anchor="b" bIns="112875" lIns="112875" spcFirstLastPara="1" rIns="112875" wrap="square" tIns="112875">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94" name="Google Shape;294;p83"/>
          <p:cNvSpPr txBox="1"/>
          <p:nvPr>
            <p:ph idx="1" type="body"/>
          </p:nvPr>
        </p:nvSpPr>
        <p:spPr>
          <a:xfrm>
            <a:off x="346333" y="2176037"/>
            <a:ext cx="4444200" cy="4592400"/>
          </a:xfrm>
          <a:prstGeom prst="rect">
            <a:avLst/>
          </a:prstGeom>
        </p:spPr>
        <p:txBody>
          <a:bodyPr anchorCtr="0" anchor="t" bIns="112875" lIns="112875" spcFirstLastPara="1" rIns="112875" wrap="square" tIns="112875">
            <a:noAutofit/>
          </a:bodyPr>
          <a:lstStyle>
            <a:lvl1pPr indent="-336550" lvl="0" marL="457200">
              <a:spcBef>
                <a:spcPts val="0"/>
              </a:spcBef>
              <a:spcAft>
                <a:spcPts val="0"/>
              </a:spcAft>
              <a:buSzPts val="1700"/>
              <a:buChar char="●"/>
              <a:defRPr sz="17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95" name="Google Shape;295;p83"/>
          <p:cNvSpPr txBox="1"/>
          <p:nvPr>
            <p:ph idx="2" type="body"/>
          </p:nvPr>
        </p:nvSpPr>
        <p:spPr>
          <a:xfrm>
            <a:off x="5369333" y="2176037"/>
            <a:ext cx="4444200" cy="4592400"/>
          </a:xfrm>
          <a:prstGeom prst="rect">
            <a:avLst/>
          </a:prstGeom>
        </p:spPr>
        <p:txBody>
          <a:bodyPr anchorCtr="0" anchor="t" bIns="112875" lIns="112875" spcFirstLastPara="1" rIns="112875" wrap="square" tIns="112875">
            <a:noAutofit/>
          </a:bodyPr>
          <a:lstStyle>
            <a:lvl1pPr indent="-336550" lvl="0" marL="457200">
              <a:spcBef>
                <a:spcPts val="0"/>
              </a:spcBef>
              <a:spcAft>
                <a:spcPts val="0"/>
              </a:spcAft>
              <a:buSzPts val="1700"/>
              <a:buChar char="●"/>
              <a:defRPr sz="17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296" name="Google Shape;296;p83"/>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sp>
        <p:nvSpPr>
          <p:cNvPr id="298" name="Google Shape;298;p84"/>
          <p:cNvSpPr txBox="1"/>
          <p:nvPr>
            <p:ph type="title"/>
          </p:nvPr>
        </p:nvSpPr>
        <p:spPr>
          <a:xfrm>
            <a:off x="346333" y="551852"/>
            <a:ext cx="9467400" cy="1086600"/>
          </a:xfrm>
          <a:prstGeom prst="rect">
            <a:avLst/>
          </a:prstGeom>
        </p:spPr>
        <p:txBody>
          <a:bodyPr anchorCtr="0" anchor="b" bIns="112875" lIns="112875" spcFirstLastPara="1" rIns="112875" wrap="square" tIns="112875">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99" name="Google Shape;299;p84"/>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9" name="Shape 29"/>
        <p:cNvGrpSpPr/>
        <p:nvPr/>
      </p:nvGrpSpPr>
      <p:grpSpPr>
        <a:xfrm>
          <a:off x="0" y="0"/>
          <a:ext cx="0" cy="0"/>
          <a:chOff x="0" y="0"/>
          <a:chExt cx="0" cy="0"/>
        </a:xfrm>
      </p:grpSpPr>
      <p:sp>
        <p:nvSpPr>
          <p:cNvPr id="30" name="Google Shape;30;p9"/>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1" name="Google Shape;31;p9"/>
          <p:cNvSpPr txBox="1"/>
          <p:nvPr>
            <p:ph idx="1" type="body"/>
          </p:nvPr>
        </p:nvSpPr>
        <p:spPr>
          <a:xfrm>
            <a:off x="304800" y="1828800"/>
            <a:ext cx="4470399"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0" name="Shape 300"/>
        <p:cNvGrpSpPr/>
        <p:nvPr/>
      </p:nvGrpSpPr>
      <p:grpSpPr>
        <a:xfrm>
          <a:off x="0" y="0"/>
          <a:ext cx="0" cy="0"/>
          <a:chOff x="0" y="0"/>
          <a:chExt cx="0" cy="0"/>
        </a:xfrm>
      </p:grpSpPr>
      <p:cxnSp>
        <p:nvCxnSpPr>
          <p:cNvPr id="301" name="Google Shape;301;p85"/>
          <p:cNvCxnSpPr/>
          <p:nvPr/>
        </p:nvCxnSpPr>
        <p:spPr>
          <a:xfrm>
            <a:off x="465194" y="2159685"/>
            <a:ext cx="682200" cy="0"/>
          </a:xfrm>
          <a:prstGeom prst="straightConnector1">
            <a:avLst/>
          </a:prstGeom>
          <a:noFill/>
          <a:ln cap="flat" cmpd="sng" w="19050">
            <a:solidFill>
              <a:schemeClr val="dk2"/>
            </a:solidFill>
            <a:prstDash val="lgDash"/>
            <a:round/>
            <a:headEnd len="sm" w="sm" type="none"/>
            <a:tailEnd len="sm" w="sm" type="none"/>
          </a:ln>
        </p:spPr>
      </p:cxnSp>
      <p:sp>
        <p:nvSpPr>
          <p:cNvPr id="302" name="Google Shape;302;p85"/>
          <p:cNvSpPr txBox="1"/>
          <p:nvPr>
            <p:ph type="title"/>
          </p:nvPr>
        </p:nvSpPr>
        <p:spPr>
          <a:xfrm>
            <a:off x="346333" y="936000"/>
            <a:ext cx="3120000" cy="1119600"/>
          </a:xfrm>
          <a:prstGeom prst="rect">
            <a:avLst/>
          </a:prstGeom>
        </p:spPr>
        <p:txBody>
          <a:bodyPr anchorCtr="0" anchor="b" bIns="112875" lIns="112875" spcFirstLastPara="1" rIns="112875" wrap="square" tIns="11287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85"/>
          <p:cNvSpPr txBox="1"/>
          <p:nvPr>
            <p:ph idx="1" type="body"/>
          </p:nvPr>
        </p:nvSpPr>
        <p:spPr>
          <a:xfrm>
            <a:off x="346333" y="2397339"/>
            <a:ext cx="3120000" cy="4371600"/>
          </a:xfrm>
          <a:prstGeom prst="rect">
            <a:avLst/>
          </a:prstGeom>
        </p:spPr>
        <p:txBody>
          <a:bodyPr anchorCtr="0" anchor="t" bIns="112875" lIns="112875" spcFirstLastPara="1" rIns="112875" wrap="square" tIns="112875">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304" name="Google Shape;304;p85"/>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05" name="Shape 305"/>
        <p:cNvGrpSpPr/>
        <p:nvPr/>
      </p:nvGrpSpPr>
      <p:grpSpPr>
        <a:xfrm>
          <a:off x="0" y="0"/>
          <a:ext cx="0" cy="0"/>
          <a:chOff x="0" y="0"/>
          <a:chExt cx="0" cy="0"/>
        </a:xfrm>
      </p:grpSpPr>
      <p:sp>
        <p:nvSpPr>
          <p:cNvPr id="306" name="Google Shape;306;p86"/>
          <p:cNvSpPr txBox="1"/>
          <p:nvPr>
            <p:ph type="title"/>
          </p:nvPr>
        </p:nvSpPr>
        <p:spPr>
          <a:xfrm>
            <a:off x="544722" y="783556"/>
            <a:ext cx="6309000" cy="6052800"/>
          </a:xfrm>
          <a:prstGeom prst="rect">
            <a:avLst/>
          </a:prstGeom>
        </p:spPr>
        <p:txBody>
          <a:bodyPr anchorCtr="0" anchor="ctr" bIns="112875" lIns="112875" spcFirstLastPara="1" rIns="112875" wrap="square" tIns="112875">
            <a:noAutofit/>
          </a:bodyPr>
          <a:lstStyle>
            <a:lvl1pPr lvl="0">
              <a:spcBef>
                <a:spcPts val="0"/>
              </a:spcBef>
              <a:spcAft>
                <a:spcPts val="0"/>
              </a:spcAft>
              <a:buClr>
                <a:schemeClr val="lt1"/>
              </a:buClr>
              <a:buSzPts val="6700"/>
              <a:buNone/>
              <a:defRPr sz="6700">
                <a:solidFill>
                  <a:schemeClr val="lt1"/>
                </a:solidFill>
              </a:defRPr>
            </a:lvl1pPr>
            <a:lvl2pPr lvl="1">
              <a:spcBef>
                <a:spcPts val="0"/>
              </a:spcBef>
              <a:spcAft>
                <a:spcPts val="0"/>
              </a:spcAft>
              <a:buClr>
                <a:schemeClr val="lt1"/>
              </a:buClr>
              <a:buSzPts val="6700"/>
              <a:buNone/>
              <a:defRPr sz="6700">
                <a:solidFill>
                  <a:schemeClr val="lt1"/>
                </a:solidFill>
              </a:defRPr>
            </a:lvl2pPr>
            <a:lvl3pPr lvl="2">
              <a:spcBef>
                <a:spcPts val="0"/>
              </a:spcBef>
              <a:spcAft>
                <a:spcPts val="0"/>
              </a:spcAft>
              <a:buClr>
                <a:schemeClr val="lt1"/>
              </a:buClr>
              <a:buSzPts val="6700"/>
              <a:buNone/>
              <a:defRPr sz="6700">
                <a:solidFill>
                  <a:schemeClr val="lt1"/>
                </a:solidFill>
              </a:defRPr>
            </a:lvl3pPr>
            <a:lvl4pPr lvl="3">
              <a:spcBef>
                <a:spcPts val="0"/>
              </a:spcBef>
              <a:spcAft>
                <a:spcPts val="0"/>
              </a:spcAft>
              <a:buClr>
                <a:schemeClr val="lt1"/>
              </a:buClr>
              <a:buSzPts val="6700"/>
              <a:buNone/>
              <a:defRPr sz="6700">
                <a:solidFill>
                  <a:schemeClr val="lt1"/>
                </a:solidFill>
              </a:defRPr>
            </a:lvl4pPr>
            <a:lvl5pPr lvl="4">
              <a:spcBef>
                <a:spcPts val="0"/>
              </a:spcBef>
              <a:spcAft>
                <a:spcPts val="0"/>
              </a:spcAft>
              <a:buClr>
                <a:schemeClr val="lt1"/>
              </a:buClr>
              <a:buSzPts val="6700"/>
              <a:buNone/>
              <a:defRPr sz="6700">
                <a:solidFill>
                  <a:schemeClr val="lt1"/>
                </a:solidFill>
              </a:defRPr>
            </a:lvl5pPr>
            <a:lvl6pPr lvl="5">
              <a:spcBef>
                <a:spcPts val="0"/>
              </a:spcBef>
              <a:spcAft>
                <a:spcPts val="0"/>
              </a:spcAft>
              <a:buClr>
                <a:schemeClr val="lt1"/>
              </a:buClr>
              <a:buSzPts val="6700"/>
              <a:buNone/>
              <a:defRPr sz="6700">
                <a:solidFill>
                  <a:schemeClr val="lt1"/>
                </a:solidFill>
              </a:defRPr>
            </a:lvl6pPr>
            <a:lvl7pPr lvl="6">
              <a:spcBef>
                <a:spcPts val="0"/>
              </a:spcBef>
              <a:spcAft>
                <a:spcPts val="0"/>
              </a:spcAft>
              <a:buClr>
                <a:schemeClr val="lt1"/>
              </a:buClr>
              <a:buSzPts val="6700"/>
              <a:buNone/>
              <a:defRPr sz="6700">
                <a:solidFill>
                  <a:schemeClr val="lt1"/>
                </a:solidFill>
              </a:defRPr>
            </a:lvl7pPr>
            <a:lvl8pPr lvl="7">
              <a:spcBef>
                <a:spcPts val="0"/>
              </a:spcBef>
              <a:spcAft>
                <a:spcPts val="0"/>
              </a:spcAft>
              <a:buClr>
                <a:schemeClr val="lt1"/>
              </a:buClr>
              <a:buSzPts val="6700"/>
              <a:buNone/>
              <a:defRPr sz="6700">
                <a:solidFill>
                  <a:schemeClr val="lt1"/>
                </a:solidFill>
              </a:defRPr>
            </a:lvl8pPr>
            <a:lvl9pPr lvl="8">
              <a:spcBef>
                <a:spcPts val="0"/>
              </a:spcBef>
              <a:spcAft>
                <a:spcPts val="0"/>
              </a:spcAft>
              <a:buClr>
                <a:schemeClr val="lt1"/>
              </a:buClr>
              <a:buSzPts val="6700"/>
              <a:buNone/>
              <a:defRPr sz="6700">
                <a:solidFill>
                  <a:schemeClr val="lt1"/>
                </a:solidFill>
              </a:defRPr>
            </a:lvl9pPr>
          </a:lstStyle>
          <a:p/>
        </p:txBody>
      </p:sp>
      <p:sp>
        <p:nvSpPr>
          <p:cNvPr id="307" name="Google Shape;307;p86"/>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08" name="Shape 308"/>
        <p:cNvGrpSpPr/>
        <p:nvPr/>
      </p:nvGrpSpPr>
      <p:grpSpPr>
        <a:xfrm>
          <a:off x="0" y="0"/>
          <a:ext cx="0" cy="0"/>
          <a:chOff x="0" y="0"/>
          <a:chExt cx="0" cy="0"/>
        </a:xfrm>
      </p:grpSpPr>
      <p:sp>
        <p:nvSpPr>
          <p:cNvPr id="309" name="Google Shape;309;p87"/>
          <p:cNvSpPr/>
          <p:nvPr/>
        </p:nvSpPr>
        <p:spPr>
          <a:xfrm>
            <a:off x="5080000" y="259"/>
            <a:ext cx="5079900" cy="7620000"/>
          </a:xfrm>
          <a:prstGeom prst="rect">
            <a:avLst/>
          </a:prstGeom>
          <a:solidFill>
            <a:schemeClr val="lt1"/>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cxnSp>
        <p:nvCxnSpPr>
          <p:cNvPr id="310" name="Google Shape;310;p87"/>
          <p:cNvCxnSpPr/>
          <p:nvPr/>
        </p:nvCxnSpPr>
        <p:spPr>
          <a:xfrm>
            <a:off x="5588528" y="6660000"/>
            <a:ext cx="641400" cy="0"/>
          </a:xfrm>
          <a:prstGeom prst="straightConnector1">
            <a:avLst/>
          </a:prstGeom>
          <a:noFill/>
          <a:ln cap="flat" cmpd="sng" w="19050">
            <a:solidFill>
              <a:schemeClr val="dk1"/>
            </a:solidFill>
            <a:prstDash val="lgDash"/>
            <a:round/>
            <a:headEnd len="sm" w="sm" type="none"/>
            <a:tailEnd len="sm" w="sm" type="none"/>
          </a:ln>
        </p:spPr>
      </p:cxnSp>
      <p:sp>
        <p:nvSpPr>
          <p:cNvPr id="311" name="Google Shape;311;p87"/>
          <p:cNvSpPr txBox="1"/>
          <p:nvPr>
            <p:ph type="title"/>
          </p:nvPr>
        </p:nvSpPr>
        <p:spPr>
          <a:xfrm>
            <a:off x="295000" y="1598148"/>
            <a:ext cx="4494600" cy="2650800"/>
          </a:xfrm>
          <a:prstGeom prst="rect">
            <a:avLst/>
          </a:prstGeom>
        </p:spPr>
        <p:txBody>
          <a:bodyPr anchorCtr="0" anchor="b" bIns="112875" lIns="112875" spcFirstLastPara="1" rIns="112875" wrap="square" tIns="112875">
            <a:noAutofit/>
          </a:bodyPr>
          <a:lstStyle>
            <a:lvl1pPr lvl="0" algn="ctr">
              <a:spcBef>
                <a:spcPts val="0"/>
              </a:spcBef>
              <a:spcAft>
                <a:spcPts val="0"/>
              </a:spcAft>
              <a:buClr>
                <a:schemeClr val="lt1"/>
              </a:buClr>
              <a:buSzPts val="5700"/>
              <a:buNone/>
              <a:defRPr sz="5700">
                <a:solidFill>
                  <a:schemeClr val="lt1"/>
                </a:solidFill>
              </a:defRPr>
            </a:lvl1pPr>
            <a:lvl2pPr lvl="1" algn="ctr">
              <a:spcBef>
                <a:spcPts val="0"/>
              </a:spcBef>
              <a:spcAft>
                <a:spcPts val="0"/>
              </a:spcAft>
              <a:buClr>
                <a:schemeClr val="lt1"/>
              </a:buClr>
              <a:buSzPts val="5700"/>
              <a:buNone/>
              <a:defRPr sz="5700">
                <a:solidFill>
                  <a:schemeClr val="lt1"/>
                </a:solidFill>
              </a:defRPr>
            </a:lvl2pPr>
            <a:lvl3pPr lvl="2" algn="ctr">
              <a:spcBef>
                <a:spcPts val="0"/>
              </a:spcBef>
              <a:spcAft>
                <a:spcPts val="0"/>
              </a:spcAft>
              <a:buClr>
                <a:schemeClr val="lt1"/>
              </a:buClr>
              <a:buSzPts val="5700"/>
              <a:buNone/>
              <a:defRPr sz="5700">
                <a:solidFill>
                  <a:schemeClr val="lt1"/>
                </a:solidFill>
              </a:defRPr>
            </a:lvl3pPr>
            <a:lvl4pPr lvl="3" algn="ctr">
              <a:spcBef>
                <a:spcPts val="0"/>
              </a:spcBef>
              <a:spcAft>
                <a:spcPts val="0"/>
              </a:spcAft>
              <a:buClr>
                <a:schemeClr val="lt1"/>
              </a:buClr>
              <a:buSzPts val="5700"/>
              <a:buNone/>
              <a:defRPr sz="5700">
                <a:solidFill>
                  <a:schemeClr val="lt1"/>
                </a:solidFill>
              </a:defRPr>
            </a:lvl4pPr>
            <a:lvl5pPr lvl="4" algn="ctr">
              <a:spcBef>
                <a:spcPts val="0"/>
              </a:spcBef>
              <a:spcAft>
                <a:spcPts val="0"/>
              </a:spcAft>
              <a:buClr>
                <a:schemeClr val="lt1"/>
              </a:buClr>
              <a:buSzPts val="5700"/>
              <a:buNone/>
              <a:defRPr sz="5700">
                <a:solidFill>
                  <a:schemeClr val="lt1"/>
                </a:solidFill>
              </a:defRPr>
            </a:lvl5pPr>
            <a:lvl6pPr lvl="5" algn="ctr">
              <a:spcBef>
                <a:spcPts val="0"/>
              </a:spcBef>
              <a:spcAft>
                <a:spcPts val="0"/>
              </a:spcAft>
              <a:buClr>
                <a:schemeClr val="lt1"/>
              </a:buClr>
              <a:buSzPts val="5700"/>
              <a:buNone/>
              <a:defRPr sz="5700">
                <a:solidFill>
                  <a:schemeClr val="lt1"/>
                </a:solidFill>
              </a:defRPr>
            </a:lvl6pPr>
            <a:lvl7pPr lvl="6" algn="ctr">
              <a:spcBef>
                <a:spcPts val="0"/>
              </a:spcBef>
              <a:spcAft>
                <a:spcPts val="0"/>
              </a:spcAft>
              <a:buClr>
                <a:schemeClr val="lt1"/>
              </a:buClr>
              <a:buSzPts val="5700"/>
              <a:buNone/>
              <a:defRPr sz="5700">
                <a:solidFill>
                  <a:schemeClr val="lt1"/>
                </a:solidFill>
              </a:defRPr>
            </a:lvl7pPr>
            <a:lvl8pPr lvl="7" algn="ctr">
              <a:spcBef>
                <a:spcPts val="0"/>
              </a:spcBef>
              <a:spcAft>
                <a:spcPts val="0"/>
              </a:spcAft>
              <a:buClr>
                <a:schemeClr val="lt1"/>
              </a:buClr>
              <a:buSzPts val="5700"/>
              <a:buNone/>
              <a:defRPr sz="5700">
                <a:solidFill>
                  <a:schemeClr val="lt1"/>
                </a:solidFill>
              </a:defRPr>
            </a:lvl8pPr>
            <a:lvl9pPr lvl="8" algn="ctr">
              <a:spcBef>
                <a:spcPts val="0"/>
              </a:spcBef>
              <a:spcAft>
                <a:spcPts val="0"/>
              </a:spcAft>
              <a:buClr>
                <a:schemeClr val="lt1"/>
              </a:buClr>
              <a:buSzPts val="5700"/>
              <a:buNone/>
              <a:defRPr sz="5700">
                <a:solidFill>
                  <a:schemeClr val="lt1"/>
                </a:solidFill>
              </a:defRPr>
            </a:lvl9pPr>
          </a:lstStyle>
          <a:p/>
        </p:txBody>
      </p:sp>
      <p:sp>
        <p:nvSpPr>
          <p:cNvPr id="312" name="Google Shape;312;p87"/>
          <p:cNvSpPr txBox="1"/>
          <p:nvPr>
            <p:ph idx="1" type="subTitle"/>
          </p:nvPr>
        </p:nvSpPr>
        <p:spPr>
          <a:xfrm>
            <a:off x="295000" y="4328001"/>
            <a:ext cx="4494600" cy="1993200"/>
          </a:xfrm>
          <a:prstGeom prst="rect">
            <a:avLst/>
          </a:prstGeom>
        </p:spPr>
        <p:txBody>
          <a:bodyPr anchorCtr="0" anchor="t" bIns="112875" lIns="112875" spcFirstLastPara="1" rIns="112875" wrap="square" tIns="112875">
            <a:noAutofit/>
          </a:bodyPr>
          <a:lstStyle>
            <a:lvl1pPr lvl="0" algn="ctr">
              <a:lnSpc>
                <a:spcPct val="100000"/>
              </a:lnSpc>
              <a:spcBef>
                <a:spcPts val="0"/>
              </a:spcBef>
              <a:spcAft>
                <a:spcPts val="0"/>
              </a:spcAft>
              <a:buClr>
                <a:schemeClr val="lt1"/>
              </a:buClr>
              <a:buSzPts val="2300"/>
              <a:buNone/>
              <a:defRPr sz="2300">
                <a:solidFill>
                  <a:schemeClr val="lt1"/>
                </a:solidFill>
              </a:defRPr>
            </a:lvl1pPr>
            <a:lvl2pPr lvl="1" algn="ctr">
              <a:lnSpc>
                <a:spcPct val="100000"/>
              </a:lnSpc>
              <a:spcBef>
                <a:spcPts val="0"/>
              </a:spcBef>
              <a:spcAft>
                <a:spcPts val="0"/>
              </a:spcAft>
              <a:buClr>
                <a:schemeClr val="lt1"/>
              </a:buClr>
              <a:buSzPts val="2300"/>
              <a:buNone/>
              <a:defRPr sz="2300">
                <a:solidFill>
                  <a:schemeClr val="lt1"/>
                </a:solidFill>
              </a:defRPr>
            </a:lvl2pPr>
            <a:lvl3pPr lvl="2" algn="ctr">
              <a:lnSpc>
                <a:spcPct val="100000"/>
              </a:lnSpc>
              <a:spcBef>
                <a:spcPts val="0"/>
              </a:spcBef>
              <a:spcAft>
                <a:spcPts val="0"/>
              </a:spcAft>
              <a:buClr>
                <a:schemeClr val="lt1"/>
              </a:buClr>
              <a:buSzPts val="2300"/>
              <a:buNone/>
              <a:defRPr sz="2300">
                <a:solidFill>
                  <a:schemeClr val="lt1"/>
                </a:solidFill>
              </a:defRPr>
            </a:lvl3pPr>
            <a:lvl4pPr lvl="3" algn="ctr">
              <a:lnSpc>
                <a:spcPct val="100000"/>
              </a:lnSpc>
              <a:spcBef>
                <a:spcPts val="0"/>
              </a:spcBef>
              <a:spcAft>
                <a:spcPts val="0"/>
              </a:spcAft>
              <a:buClr>
                <a:schemeClr val="lt1"/>
              </a:buClr>
              <a:buSzPts val="2300"/>
              <a:buNone/>
              <a:defRPr sz="2300">
                <a:solidFill>
                  <a:schemeClr val="lt1"/>
                </a:solidFill>
              </a:defRPr>
            </a:lvl4pPr>
            <a:lvl5pPr lvl="4" algn="ctr">
              <a:lnSpc>
                <a:spcPct val="100000"/>
              </a:lnSpc>
              <a:spcBef>
                <a:spcPts val="0"/>
              </a:spcBef>
              <a:spcAft>
                <a:spcPts val="0"/>
              </a:spcAft>
              <a:buClr>
                <a:schemeClr val="lt1"/>
              </a:buClr>
              <a:buSzPts val="2300"/>
              <a:buNone/>
              <a:defRPr sz="2300">
                <a:solidFill>
                  <a:schemeClr val="lt1"/>
                </a:solidFill>
              </a:defRPr>
            </a:lvl5pPr>
            <a:lvl6pPr lvl="5" algn="ctr">
              <a:lnSpc>
                <a:spcPct val="100000"/>
              </a:lnSpc>
              <a:spcBef>
                <a:spcPts val="0"/>
              </a:spcBef>
              <a:spcAft>
                <a:spcPts val="0"/>
              </a:spcAft>
              <a:buClr>
                <a:schemeClr val="lt1"/>
              </a:buClr>
              <a:buSzPts val="2300"/>
              <a:buNone/>
              <a:defRPr sz="2300">
                <a:solidFill>
                  <a:schemeClr val="lt1"/>
                </a:solidFill>
              </a:defRPr>
            </a:lvl6pPr>
            <a:lvl7pPr lvl="6" algn="ctr">
              <a:lnSpc>
                <a:spcPct val="100000"/>
              </a:lnSpc>
              <a:spcBef>
                <a:spcPts val="0"/>
              </a:spcBef>
              <a:spcAft>
                <a:spcPts val="0"/>
              </a:spcAft>
              <a:buClr>
                <a:schemeClr val="lt1"/>
              </a:buClr>
              <a:buSzPts val="2300"/>
              <a:buNone/>
              <a:defRPr sz="2300">
                <a:solidFill>
                  <a:schemeClr val="lt1"/>
                </a:solidFill>
              </a:defRPr>
            </a:lvl7pPr>
            <a:lvl8pPr lvl="7" algn="ctr">
              <a:lnSpc>
                <a:spcPct val="100000"/>
              </a:lnSpc>
              <a:spcBef>
                <a:spcPts val="0"/>
              </a:spcBef>
              <a:spcAft>
                <a:spcPts val="0"/>
              </a:spcAft>
              <a:buClr>
                <a:schemeClr val="lt1"/>
              </a:buClr>
              <a:buSzPts val="2300"/>
              <a:buNone/>
              <a:defRPr sz="2300">
                <a:solidFill>
                  <a:schemeClr val="lt1"/>
                </a:solidFill>
              </a:defRPr>
            </a:lvl8pPr>
            <a:lvl9pPr lvl="8" algn="ctr">
              <a:lnSpc>
                <a:spcPct val="100000"/>
              </a:lnSpc>
              <a:spcBef>
                <a:spcPts val="0"/>
              </a:spcBef>
              <a:spcAft>
                <a:spcPts val="0"/>
              </a:spcAft>
              <a:buClr>
                <a:schemeClr val="lt1"/>
              </a:buClr>
              <a:buSzPts val="2300"/>
              <a:buNone/>
              <a:defRPr sz="2300">
                <a:solidFill>
                  <a:schemeClr val="lt1"/>
                </a:solidFill>
              </a:defRPr>
            </a:lvl9pPr>
          </a:lstStyle>
          <a:p/>
        </p:txBody>
      </p:sp>
      <p:sp>
        <p:nvSpPr>
          <p:cNvPr id="313" name="Google Shape;313;p87"/>
          <p:cNvSpPr txBox="1"/>
          <p:nvPr>
            <p:ph idx="2" type="body"/>
          </p:nvPr>
        </p:nvSpPr>
        <p:spPr>
          <a:xfrm>
            <a:off x="5488333" y="1072889"/>
            <a:ext cx="4263300" cy="5474100"/>
          </a:xfrm>
          <a:prstGeom prst="rect">
            <a:avLst/>
          </a:prstGeom>
        </p:spPr>
        <p:txBody>
          <a:bodyPr anchorCtr="0" anchor="ctr" bIns="112875" lIns="112875" spcFirstLastPara="1" rIns="112875" wrap="square" tIns="1128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314" name="Google Shape;314;p87"/>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5" name="Shape 315"/>
        <p:cNvGrpSpPr/>
        <p:nvPr/>
      </p:nvGrpSpPr>
      <p:grpSpPr>
        <a:xfrm>
          <a:off x="0" y="0"/>
          <a:ext cx="0" cy="0"/>
          <a:chOff x="0" y="0"/>
          <a:chExt cx="0" cy="0"/>
        </a:xfrm>
      </p:grpSpPr>
      <p:sp>
        <p:nvSpPr>
          <p:cNvPr id="316" name="Google Shape;316;p88"/>
          <p:cNvSpPr txBox="1"/>
          <p:nvPr>
            <p:ph idx="1" type="body"/>
          </p:nvPr>
        </p:nvSpPr>
        <p:spPr>
          <a:xfrm>
            <a:off x="346333" y="6267519"/>
            <a:ext cx="6665400" cy="896400"/>
          </a:xfrm>
          <a:prstGeom prst="rect">
            <a:avLst/>
          </a:prstGeom>
        </p:spPr>
        <p:txBody>
          <a:bodyPr anchorCtr="0" anchor="ctr" bIns="112875" lIns="112875" spcFirstLastPara="1" rIns="112875" wrap="square" tIns="112875">
            <a:noAutofit/>
          </a:bodyPr>
          <a:lstStyle>
            <a:lvl1pPr indent="-228600" lvl="0" marL="457200">
              <a:lnSpc>
                <a:spcPct val="100000"/>
              </a:lnSpc>
              <a:spcBef>
                <a:spcPts val="0"/>
              </a:spcBef>
              <a:spcAft>
                <a:spcPts val="0"/>
              </a:spcAft>
              <a:buSzPts val="2600"/>
              <a:buFont typeface="Oswald"/>
              <a:buNone/>
              <a:defRPr sz="2600">
                <a:latin typeface="Oswald"/>
                <a:ea typeface="Oswald"/>
                <a:cs typeface="Oswald"/>
                <a:sym typeface="Oswald"/>
              </a:defRPr>
            </a:lvl1pPr>
          </a:lstStyle>
          <a:p/>
        </p:txBody>
      </p:sp>
      <p:sp>
        <p:nvSpPr>
          <p:cNvPr id="317" name="Google Shape;317;p88"/>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8" name="Shape 318"/>
        <p:cNvGrpSpPr/>
        <p:nvPr/>
      </p:nvGrpSpPr>
      <p:grpSpPr>
        <a:xfrm>
          <a:off x="0" y="0"/>
          <a:ext cx="0" cy="0"/>
          <a:chOff x="0" y="0"/>
          <a:chExt cx="0" cy="0"/>
        </a:xfrm>
      </p:grpSpPr>
      <p:cxnSp>
        <p:nvCxnSpPr>
          <p:cNvPr id="319" name="Google Shape;319;p89"/>
          <p:cNvCxnSpPr/>
          <p:nvPr/>
        </p:nvCxnSpPr>
        <p:spPr>
          <a:xfrm>
            <a:off x="459194" y="4427074"/>
            <a:ext cx="1011600" cy="0"/>
          </a:xfrm>
          <a:prstGeom prst="straightConnector1">
            <a:avLst/>
          </a:prstGeom>
          <a:noFill/>
          <a:ln cap="flat" cmpd="sng" w="28575">
            <a:solidFill>
              <a:schemeClr val="dk1"/>
            </a:solidFill>
            <a:prstDash val="lgDash"/>
            <a:round/>
            <a:headEnd len="sm" w="sm" type="none"/>
            <a:tailEnd len="sm" w="sm" type="none"/>
          </a:ln>
        </p:spPr>
      </p:cxnSp>
      <p:sp>
        <p:nvSpPr>
          <p:cNvPr id="320" name="Google Shape;320;p89"/>
          <p:cNvSpPr txBox="1"/>
          <p:nvPr>
            <p:ph hasCustomPrompt="1" type="title"/>
          </p:nvPr>
        </p:nvSpPr>
        <p:spPr>
          <a:xfrm>
            <a:off x="346333" y="1638704"/>
            <a:ext cx="9467400" cy="2908800"/>
          </a:xfrm>
          <a:prstGeom prst="rect">
            <a:avLst/>
          </a:prstGeom>
        </p:spPr>
        <p:txBody>
          <a:bodyPr anchorCtr="0" anchor="b" bIns="112875" lIns="112875" spcFirstLastPara="1" rIns="112875" wrap="square" tIns="112875">
            <a:noAutofit/>
          </a:bodyPr>
          <a:lstStyle>
            <a:lvl1pPr lvl="0">
              <a:spcBef>
                <a:spcPts val="0"/>
              </a:spcBef>
              <a:spcAft>
                <a:spcPts val="0"/>
              </a:spcAft>
              <a:buSzPts val="14800"/>
              <a:buNone/>
              <a:defRPr sz="14800"/>
            </a:lvl1pPr>
            <a:lvl2pPr lvl="1">
              <a:spcBef>
                <a:spcPts val="0"/>
              </a:spcBef>
              <a:spcAft>
                <a:spcPts val="0"/>
              </a:spcAft>
              <a:buSzPts val="14800"/>
              <a:buNone/>
              <a:defRPr sz="14800"/>
            </a:lvl2pPr>
            <a:lvl3pPr lvl="2">
              <a:spcBef>
                <a:spcPts val="0"/>
              </a:spcBef>
              <a:spcAft>
                <a:spcPts val="0"/>
              </a:spcAft>
              <a:buSzPts val="14800"/>
              <a:buNone/>
              <a:defRPr sz="14800"/>
            </a:lvl3pPr>
            <a:lvl4pPr lvl="3">
              <a:spcBef>
                <a:spcPts val="0"/>
              </a:spcBef>
              <a:spcAft>
                <a:spcPts val="0"/>
              </a:spcAft>
              <a:buSzPts val="14800"/>
              <a:buNone/>
              <a:defRPr sz="14800"/>
            </a:lvl4pPr>
            <a:lvl5pPr lvl="4">
              <a:spcBef>
                <a:spcPts val="0"/>
              </a:spcBef>
              <a:spcAft>
                <a:spcPts val="0"/>
              </a:spcAft>
              <a:buSzPts val="14800"/>
              <a:buNone/>
              <a:defRPr sz="14800"/>
            </a:lvl5pPr>
            <a:lvl6pPr lvl="5">
              <a:spcBef>
                <a:spcPts val="0"/>
              </a:spcBef>
              <a:spcAft>
                <a:spcPts val="0"/>
              </a:spcAft>
              <a:buSzPts val="14800"/>
              <a:buNone/>
              <a:defRPr sz="14800"/>
            </a:lvl6pPr>
            <a:lvl7pPr lvl="6">
              <a:spcBef>
                <a:spcPts val="0"/>
              </a:spcBef>
              <a:spcAft>
                <a:spcPts val="0"/>
              </a:spcAft>
              <a:buSzPts val="14800"/>
              <a:buNone/>
              <a:defRPr sz="14800"/>
            </a:lvl7pPr>
            <a:lvl8pPr lvl="7">
              <a:spcBef>
                <a:spcPts val="0"/>
              </a:spcBef>
              <a:spcAft>
                <a:spcPts val="0"/>
              </a:spcAft>
              <a:buSzPts val="14800"/>
              <a:buNone/>
              <a:defRPr sz="14800"/>
            </a:lvl8pPr>
            <a:lvl9pPr lvl="8">
              <a:spcBef>
                <a:spcPts val="0"/>
              </a:spcBef>
              <a:spcAft>
                <a:spcPts val="0"/>
              </a:spcAft>
              <a:buSzPts val="14800"/>
              <a:buNone/>
              <a:defRPr sz="14800"/>
            </a:lvl9pPr>
          </a:lstStyle>
          <a:p>
            <a:r>
              <a:t>xx%</a:t>
            </a:r>
          </a:p>
        </p:txBody>
      </p:sp>
      <p:sp>
        <p:nvSpPr>
          <p:cNvPr id="321" name="Google Shape;321;p89"/>
          <p:cNvSpPr txBox="1"/>
          <p:nvPr>
            <p:ph idx="1" type="body"/>
          </p:nvPr>
        </p:nvSpPr>
        <p:spPr>
          <a:xfrm>
            <a:off x="346333" y="4669963"/>
            <a:ext cx="9467400" cy="1927200"/>
          </a:xfrm>
          <a:prstGeom prst="rect">
            <a:avLst/>
          </a:prstGeom>
        </p:spPr>
        <p:txBody>
          <a:bodyPr anchorCtr="0" anchor="t" bIns="112875" lIns="112875" spcFirstLastPara="1" rIns="112875" wrap="square" tIns="1128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322" name="Google Shape;322;p89"/>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3" name="Shape 323"/>
        <p:cNvGrpSpPr/>
        <p:nvPr/>
      </p:nvGrpSpPr>
      <p:grpSpPr>
        <a:xfrm>
          <a:off x="0" y="0"/>
          <a:ext cx="0" cy="0"/>
          <a:chOff x="0" y="0"/>
          <a:chExt cx="0" cy="0"/>
        </a:xfrm>
      </p:grpSpPr>
      <p:sp>
        <p:nvSpPr>
          <p:cNvPr id="324" name="Google Shape;324;p90"/>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329" name="Shape 329"/>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30" name="Shape 330"/>
        <p:cNvGrpSpPr/>
        <p:nvPr/>
      </p:nvGrpSpPr>
      <p:grpSpPr>
        <a:xfrm>
          <a:off x="0" y="0"/>
          <a:ext cx="0" cy="0"/>
          <a:chOff x="0" y="0"/>
          <a:chExt cx="0" cy="0"/>
        </a:xfrm>
      </p:grpSpPr>
      <p:sp>
        <p:nvSpPr>
          <p:cNvPr id="331" name="Google Shape;331;p9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32" name="Google Shape;332;p9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3" name="Google Shape;333;p9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334" name="Shape 334"/>
        <p:cNvGrpSpPr/>
        <p:nvPr/>
      </p:nvGrpSpPr>
      <p:grpSpPr>
        <a:xfrm>
          <a:off x="0" y="0"/>
          <a:ext cx="0" cy="0"/>
          <a:chOff x="0" y="0"/>
          <a:chExt cx="0" cy="0"/>
        </a:xfrm>
      </p:grpSpPr>
      <p:sp>
        <p:nvSpPr>
          <p:cNvPr id="335" name="Google Shape;335;p9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6" name="Google Shape;336;p9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spcBef>
                <a:spcPts val="700"/>
              </a:spcBef>
              <a:spcAft>
                <a:spcPts val="0"/>
              </a:spcAft>
              <a:buSzPts val="1400"/>
              <a:buFont typeface="Times New Roman"/>
              <a:buChar char="•"/>
              <a:defRPr/>
            </a:lvl1pPr>
            <a:lvl2pPr indent="-317500" lvl="1" marL="914400" marR="40638">
              <a:spcBef>
                <a:spcPts val="600"/>
              </a:spcBef>
              <a:spcAft>
                <a:spcPts val="0"/>
              </a:spcAft>
              <a:buSzPts val="1400"/>
              <a:buChar char="–"/>
              <a:defRPr/>
            </a:lvl2pPr>
            <a:lvl3pPr indent="-317500" lvl="2" marL="1371600" marR="40638">
              <a:spcBef>
                <a:spcPts val="500"/>
              </a:spcBef>
              <a:spcAft>
                <a:spcPts val="0"/>
              </a:spcAft>
              <a:buSzPts val="1400"/>
              <a:buFont typeface="Times New Roman"/>
              <a:buChar char="•"/>
              <a:defRPr/>
            </a:lvl3pPr>
            <a:lvl4pPr indent="-317500" lvl="3" marL="1828800" marR="40638">
              <a:spcBef>
                <a:spcPts val="400"/>
              </a:spcBef>
              <a:spcAft>
                <a:spcPts val="0"/>
              </a:spcAft>
              <a:buSzPts val="1400"/>
              <a:buChar char="–"/>
              <a:defRPr/>
            </a:lvl4pPr>
            <a:lvl5pPr indent="-317500" lvl="4" marL="2286000" marR="40638">
              <a:spcBef>
                <a:spcPts val="40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7" name="Google Shape;337;p94"/>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338" name="Shape 338"/>
        <p:cNvGrpSpPr/>
        <p:nvPr/>
      </p:nvGrpSpPr>
      <p:grpSpPr>
        <a:xfrm>
          <a:off x="0" y="0"/>
          <a:ext cx="0" cy="0"/>
          <a:chOff x="0" y="0"/>
          <a:chExt cx="0" cy="0"/>
        </a:xfrm>
      </p:grpSpPr>
      <p:sp>
        <p:nvSpPr>
          <p:cNvPr id="339" name="Google Shape;339;p9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40" name="Google Shape;340;p9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spcBef>
                <a:spcPts val="700"/>
              </a:spcBef>
              <a:spcAft>
                <a:spcPts val="0"/>
              </a:spcAft>
              <a:buSzPts val="1400"/>
              <a:buFont typeface="Times New Roman"/>
              <a:buChar char="•"/>
              <a:defRPr/>
            </a:lvl1pPr>
            <a:lvl2pPr indent="-317500" lvl="1" marL="914400" marR="40638">
              <a:spcBef>
                <a:spcPts val="600"/>
              </a:spcBef>
              <a:spcAft>
                <a:spcPts val="0"/>
              </a:spcAft>
              <a:buSzPts val="1400"/>
              <a:buChar char="–"/>
              <a:defRPr/>
            </a:lvl2pPr>
            <a:lvl3pPr indent="-317500" lvl="2" marL="1371600" marR="40638">
              <a:spcBef>
                <a:spcPts val="500"/>
              </a:spcBef>
              <a:spcAft>
                <a:spcPts val="0"/>
              </a:spcAft>
              <a:buSzPts val="1400"/>
              <a:buFont typeface="Times New Roman"/>
              <a:buChar char="•"/>
              <a:defRPr/>
            </a:lvl3pPr>
            <a:lvl4pPr indent="-317500" lvl="3" marL="1828800" marR="40638">
              <a:spcBef>
                <a:spcPts val="400"/>
              </a:spcBef>
              <a:spcAft>
                <a:spcPts val="0"/>
              </a:spcAft>
              <a:buSzPts val="1400"/>
              <a:buChar char="–"/>
              <a:defRPr/>
            </a:lvl4pPr>
            <a:lvl5pPr indent="-317500" lvl="4" marL="2286000" marR="40638">
              <a:spcBef>
                <a:spcPts val="40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1" name="Google Shape;341;p95"/>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2" name="Shape 32"/>
        <p:cNvGrpSpPr/>
        <p:nvPr/>
      </p:nvGrpSpPr>
      <p:grpSpPr>
        <a:xfrm>
          <a:off x="0" y="0"/>
          <a:ext cx="0" cy="0"/>
          <a:chOff x="0" y="0"/>
          <a:chExt cx="0" cy="0"/>
        </a:xfrm>
      </p:grpSpPr>
      <p:sp>
        <p:nvSpPr>
          <p:cNvPr id="33" name="Google Shape;33;p10"/>
          <p:cNvSpPr txBox="1"/>
          <p:nvPr>
            <p:ph idx="1" type="body"/>
          </p:nvPr>
        </p:nvSpPr>
        <p:spPr>
          <a:xfrm>
            <a:off x="304800" y="6705600"/>
            <a:ext cx="95504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342" name="Shape 342"/>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43" name="Shape 343"/>
        <p:cNvGrpSpPr/>
        <p:nvPr/>
      </p:nvGrpSpPr>
      <p:grpSpPr>
        <a:xfrm>
          <a:off x="0" y="0"/>
          <a:ext cx="0" cy="0"/>
          <a:chOff x="0" y="0"/>
          <a:chExt cx="0" cy="0"/>
        </a:xfrm>
      </p:grpSpPr>
      <p:sp>
        <p:nvSpPr>
          <p:cNvPr id="344" name="Google Shape;344;p97"/>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45" name="Google Shape;345;p97"/>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46" name="Shape 346"/>
        <p:cNvGrpSpPr/>
        <p:nvPr/>
      </p:nvGrpSpPr>
      <p:grpSpPr>
        <a:xfrm>
          <a:off x="0" y="0"/>
          <a:ext cx="0" cy="0"/>
          <a:chOff x="0" y="0"/>
          <a:chExt cx="0" cy="0"/>
        </a:xfrm>
      </p:grpSpPr>
      <p:sp>
        <p:nvSpPr>
          <p:cNvPr id="347" name="Google Shape;347;p98"/>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48" name="Google Shape;348;p98"/>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49" name="Shape 349"/>
        <p:cNvGrpSpPr/>
        <p:nvPr/>
      </p:nvGrpSpPr>
      <p:grpSpPr>
        <a:xfrm>
          <a:off x="0" y="0"/>
          <a:ext cx="0" cy="0"/>
          <a:chOff x="0" y="0"/>
          <a:chExt cx="0" cy="0"/>
        </a:xfrm>
      </p:grpSpPr>
      <p:sp>
        <p:nvSpPr>
          <p:cNvPr id="350" name="Google Shape;350;p99"/>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51" name="Google Shape;351;p99"/>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52" name="Shape 352"/>
        <p:cNvGrpSpPr/>
        <p:nvPr/>
      </p:nvGrpSpPr>
      <p:grpSpPr>
        <a:xfrm>
          <a:off x="0" y="0"/>
          <a:ext cx="0" cy="0"/>
          <a:chOff x="0" y="0"/>
          <a:chExt cx="0" cy="0"/>
        </a:xfrm>
      </p:grpSpPr>
      <p:sp>
        <p:nvSpPr>
          <p:cNvPr id="353" name="Google Shape;353;p100"/>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354" name="Shape 354"/>
        <p:cNvGrpSpPr/>
        <p:nvPr/>
      </p:nvGrpSpPr>
      <p:grpSpPr>
        <a:xfrm>
          <a:off x="0" y="0"/>
          <a:ext cx="0" cy="0"/>
          <a:chOff x="0" y="0"/>
          <a:chExt cx="0" cy="0"/>
        </a:xfrm>
      </p:grpSpPr>
      <p:sp>
        <p:nvSpPr>
          <p:cNvPr id="355" name="Google Shape;355;p10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56" name="Google Shape;356;p10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57" name="Google Shape;357;p101"/>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358" name="Shape 358"/>
        <p:cNvGrpSpPr/>
        <p:nvPr/>
      </p:nvGrpSpPr>
      <p:grpSpPr>
        <a:xfrm>
          <a:off x="0" y="0"/>
          <a:ext cx="0" cy="0"/>
          <a:chOff x="0" y="0"/>
          <a:chExt cx="0" cy="0"/>
        </a:xfrm>
      </p:grpSpPr>
      <p:sp>
        <p:nvSpPr>
          <p:cNvPr id="359" name="Google Shape;359;p102"/>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60" name="Google Shape;360;p10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1" name="Google Shape;361;p102"/>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362" name="Shape 362"/>
        <p:cNvGrpSpPr/>
        <p:nvPr/>
      </p:nvGrpSpPr>
      <p:grpSpPr>
        <a:xfrm>
          <a:off x="0" y="0"/>
          <a:ext cx="0" cy="0"/>
          <a:chOff x="0" y="0"/>
          <a:chExt cx="0" cy="0"/>
        </a:xfrm>
      </p:grpSpPr>
      <p:sp>
        <p:nvSpPr>
          <p:cNvPr id="363" name="Google Shape;363;p103"/>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64" name="Google Shape;364;p10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5" name="Google Shape;365;p10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366" name="Shape 366"/>
        <p:cNvGrpSpPr/>
        <p:nvPr/>
      </p:nvGrpSpPr>
      <p:grpSpPr>
        <a:xfrm>
          <a:off x="0" y="0"/>
          <a:ext cx="0" cy="0"/>
          <a:chOff x="0" y="0"/>
          <a:chExt cx="0" cy="0"/>
        </a:xfrm>
      </p:grpSpPr>
      <p:sp>
        <p:nvSpPr>
          <p:cNvPr id="367" name="Google Shape;367;p104"/>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68" name="Google Shape;368;p10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9" name="Google Shape;369;p104"/>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370" name="Shape 370"/>
        <p:cNvGrpSpPr/>
        <p:nvPr/>
      </p:nvGrpSpPr>
      <p:grpSpPr>
        <a:xfrm>
          <a:off x="0" y="0"/>
          <a:ext cx="0" cy="0"/>
          <a:chOff x="0" y="0"/>
          <a:chExt cx="0" cy="0"/>
        </a:xfrm>
      </p:grpSpPr>
      <p:sp>
        <p:nvSpPr>
          <p:cNvPr id="371" name="Google Shape;371;p10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72" name="Google Shape;372;p10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3" name="Google Shape;373;p105"/>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1.xml"/><Relationship Id="rId22" Type="http://schemas.openxmlformats.org/officeDocument/2006/relationships/slideLayout" Target="../slideLayouts/slideLayout53.xml"/><Relationship Id="rId21" Type="http://schemas.openxmlformats.org/officeDocument/2006/relationships/slideLayout" Target="../slideLayouts/slideLayout52.xml"/><Relationship Id="rId23" Type="http://schemas.openxmlformats.org/officeDocument/2006/relationships/theme" Target="../theme/theme6.xml"/><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9" Type="http://schemas.openxmlformats.org/officeDocument/2006/relationships/slideLayout" Target="../slideLayouts/slideLayout50.xml"/><Relationship Id="rId1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theme" Target="../theme/theme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5" Type="http://schemas.openxmlformats.org/officeDocument/2006/relationships/theme" Target="../theme/theme7.xml"/><Relationship Id="rId14"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5.xml"/><Relationship Id="rId22" Type="http://schemas.openxmlformats.org/officeDocument/2006/relationships/slideLayout" Target="../slideLayouts/slideLayout107.xml"/><Relationship Id="rId21" Type="http://schemas.openxmlformats.org/officeDocument/2006/relationships/slideLayout" Target="../slideLayouts/slideLayout106.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slideLayout" Target="../slideLayouts/slideLayout11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32" Type="http://schemas.openxmlformats.org/officeDocument/2006/relationships/theme" Target="../theme/theme3.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7" name="Google Shape;7;p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8" name="Google Shape;8;p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 name="Shape 112"/>
        <p:cNvGrpSpPr/>
        <p:nvPr/>
      </p:nvGrpSpPr>
      <p:grpSpPr>
        <a:xfrm>
          <a:off x="0" y="0"/>
          <a:ext cx="0" cy="0"/>
          <a:chOff x="0" y="0"/>
          <a:chExt cx="0" cy="0"/>
        </a:xfrm>
      </p:grpSpPr>
      <p:sp>
        <p:nvSpPr>
          <p:cNvPr id="113" name="Google Shape;113;p3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114" name="Google Shape;114;p3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115" name="Google Shape;115;p33"/>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 name="Shape 188"/>
        <p:cNvGrpSpPr/>
        <p:nvPr/>
      </p:nvGrpSpPr>
      <p:grpSpPr>
        <a:xfrm>
          <a:off x="0" y="0"/>
          <a:ext cx="0" cy="0"/>
          <a:chOff x="0" y="0"/>
          <a:chExt cx="0" cy="0"/>
        </a:xfrm>
      </p:grpSpPr>
      <p:sp>
        <p:nvSpPr>
          <p:cNvPr id="189" name="Google Shape;189;p56"/>
          <p:cNvSpPr txBox="1"/>
          <p:nvPr>
            <p:ph type="title"/>
          </p:nvPr>
        </p:nvSpPr>
        <p:spPr>
          <a:xfrm>
            <a:off x="762000" y="0"/>
            <a:ext cx="8636100" cy="2624100"/>
          </a:xfrm>
          <a:prstGeom prst="rect">
            <a:avLst/>
          </a:prstGeom>
          <a:noFill/>
          <a:ln>
            <a:noFill/>
          </a:ln>
        </p:spPr>
        <p:txBody>
          <a:bodyPr anchorCtr="0" anchor="ctr" bIns="50800" lIns="50800" spcFirstLastPara="1" rIns="50800" wrap="square" tIns="50800">
            <a:noAutofit/>
          </a:bodyPr>
          <a:lstStyle>
            <a:lvl1pPr lvl="0"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1pPr>
            <a:lvl2pPr lvl="1"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2pPr>
            <a:lvl3pPr lvl="2"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3pPr>
            <a:lvl4pPr lvl="3"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4pPr>
            <a:lvl5pPr lvl="4"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5pPr>
            <a:lvl6pPr lvl="5"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6pPr>
            <a:lvl7pPr lvl="6"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7pPr>
            <a:lvl8pPr lvl="7"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8pPr>
            <a:lvl9pPr lvl="8" marR="40638" rtl="0" algn="ctr">
              <a:lnSpc>
                <a:spcPct val="100000"/>
              </a:lnSpc>
              <a:spcBef>
                <a:spcPts val="0"/>
              </a:spcBef>
              <a:spcAft>
                <a:spcPts val="0"/>
              </a:spcAft>
              <a:buClr>
                <a:srgbClr val="000000"/>
              </a:buClr>
              <a:buSzPts val="4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90" name="Google Shape;190;p56"/>
          <p:cNvSpPr txBox="1"/>
          <p:nvPr>
            <p:ph idx="1" type="body"/>
          </p:nvPr>
        </p:nvSpPr>
        <p:spPr>
          <a:xfrm>
            <a:off x="762000" y="2200275"/>
            <a:ext cx="8636100" cy="5419800"/>
          </a:xfrm>
          <a:prstGeom prst="rect">
            <a:avLst/>
          </a:prstGeom>
          <a:noFill/>
          <a:ln>
            <a:noFill/>
          </a:ln>
        </p:spPr>
        <p:txBody>
          <a:bodyPr anchorCtr="0" anchor="t" bIns="50800" lIns="50800" spcFirstLastPara="1" rIns="50800" wrap="square" tIns="50800">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91" name="Google Shape;191;p56"/>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19" name="Shape 219"/>
        <p:cNvGrpSpPr/>
        <p:nvPr/>
      </p:nvGrpSpPr>
      <p:grpSpPr>
        <a:xfrm>
          <a:off x="0" y="0"/>
          <a:ext cx="0" cy="0"/>
          <a:chOff x="0" y="0"/>
          <a:chExt cx="0" cy="0"/>
        </a:xfrm>
      </p:grpSpPr>
      <p:sp>
        <p:nvSpPr>
          <p:cNvPr id="220" name="Google Shape;220;p64"/>
          <p:cNvSpPr txBox="1"/>
          <p:nvPr>
            <p:ph type="title"/>
          </p:nvPr>
        </p:nvSpPr>
        <p:spPr>
          <a:xfrm>
            <a:off x="346333" y="659296"/>
            <a:ext cx="9467400" cy="848400"/>
          </a:xfrm>
          <a:prstGeom prst="rect">
            <a:avLst/>
          </a:prstGeom>
          <a:noFill/>
          <a:ln>
            <a:noFill/>
          </a:ln>
        </p:spPr>
        <p:txBody>
          <a:bodyPr anchorCtr="0" anchor="t" bIns="112875" lIns="112875" spcFirstLastPara="1" rIns="112875" wrap="square" tIns="112875">
            <a:normAutofit/>
          </a:bodyPr>
          <a:lstStyle>
            <a:lvl1pPr lvl="0" rtl="0">
              <a:spcBef>
                <a:spcPts val="0"/>
              </a:spcBef>
              <a:spcAft>
                <a:spcPts val="0"/>
              </a:spcAft>
              <a:buClr>
                <a:schemeClr val="dk1"/>
              </a:buClr>
              <a:buSzPts val="3500"/>
              <a:buNone/>
              <a:defRPr sz="3500">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p:txBody>
      </p:sp>
      <p:sp>
        <p:nvSpPr>
          <p:cNvPr id="221" name="Google Shape;221;p64"/>
          <p:cNvSpPr txBox="1"/>
          <p:nvPr>
            <p:ph idx="1" type="body"/>
          </p:nvPr>
        </p:nvSpPr>
        <p:spPr>
          <a:xfrm>
            <a:off x="346333" y="1707370"/>
            <a:ext cx="9467400" cy="5061300"/>
          </a:xfrm>
          <a:prstGeom prst="rect">
            <a:avLst/>
          </a:prstGeom>
          <a:noFill/>
          <a:ln>
            <a:noFill/>
          </a:ln>
        </p:spPr>
        <p:txBody>
          <a:bodyPr anchorCtr="0" anchor="t" bIns="112875" lIns="112875" spcFirstLastPara="1" rIns="112875" wrap="square" tIns="112875">
            <a:normAutofit/>
          </a:bodyPr>
          <a:lstStyle>
            <a:lvl1pPr indent="-368300" lvl="0" marL="457200" rtl="0">
              <a:lnSpc>
                <a:spcPct val="115000"/>
              </a:lnSpc>
              <a:spcBef>
                <a:spcPts val="0"/>
              </a:spcBef>
              <a:spcAft>
                <a:spcPts val="0"/>
              </a:spcAft>
              <a:buClr>
                <a:schemeClr val="dk2"/>
              </a:buClr>
              <a:buSzPts val="2200"/>
              <a:buChar char="●"/>
              <a:defRPr sz="2200">
                <a:solidFill>
                  <a:schemeClr val="dk2"/>
                </a:solidFill>
              </a:defRPr>
            </a:lvl1pPr>
            <a:lvl2pPr indent="-336550" lvl="1" marL="914400" rtl="0">
              <a:lnSpc>
                <a:spcPct val="115000"/>
              </a:lnSpc>
              <a:spcBef>
                <a:spcPts val="0"/>
              </a:spcBef>
              <a:spcAft>
                <a:spcPts val="0"/>
              </a:spcAft>
              <a:buClr>
                <a:schemeClr val="dk2"/>
              </a:buClr>
              <a:buSzPts val="1700"/>
              <a:buChar char="○"/>
              <a:defRPr sz="1700">
                <a:solidFill>
                  <a:schemeClr val="dk2"/>
                </a:solidFill>
              </a:defRPr>
            </a:lvl2pPr>
            <a:lvl3pPr indent="-336550" lvl="2" marL="1371600" rtl="0">
              <a:lnSpc>
                <a:spcPct val="115000"/>
              </a:lnSpc>
              <a:spcBef>
                <a:spcPts val="0"/>
              </a:spcBef>
              <a:spcAft>
                <a:spcPts val="0"/>
              </a:spcAft>
              <a:buClr>
                <a:schemeClr val="dk2"/>
              </a:buClr>
              <a:buSzPts val="1700"/>
              <a:buChar char="■"/>
              <a:defRPr sz="1700">
                <a:solidFill>
                  <a:schemeClr val="dk2"/>
                </a:solidFill>
              </a:defRPr>
            </a:lvl3pPr>
            <a:lvl4pPr indent="-336550" lvl="3" marL="1828800" rtl="0">
              <a:lnSpc>
                <a:spcPct val="115000"/>
              </a:lnSpc>
              <a:spcBef>
                <a:spcPts val="0"/>
              </a:spcBef>
              <a:spcAft>
                <a:spcPts val="0"/>
              </a:spcAft>
              <a:buClr>
                <a:schemeClr val="dk2"/>
              </a:buClr>
              <a:buSzPts val="1700"/>
              <a:buChar char="●"/>
              <a:defRPr sz="1700">
                <a:solidFill>
                  <a:schemeClr val="dk2"/>
                </a:solidFill>
              </a:defRPr>
            </a:lvl4pPr>
            <a:lvl5pPr indent="-336550" lvl="4" marL="2286000" rtl="0">
              <a:lnSpc>
                <a:spcPct val="115000"/>
              </a:lnSpc>
              <a:spcBef>
                <a:spcPts val="0"/>
              </a:spcBef>
              <a:spcAft>
                <a:spcPts val="0"/>
              </a:spcAft>
              <a:buClr>
                <a:schemeClr val="dk2"/>
              </a:buClr>
              <a:buSzPts val="1700"/>
              <a:buChar char="○"/>
              <a:defRPr sz="1700">
                <a:solidFill>
                  <a:schemeClr val="dk2"/>
                </a:solidFill>
              </a:defRPr>
            </a:lvl5pPr>
            <a:lvl6pPr indent="-336550" lvl="5" marL="2743200" rtl="0">
              <a:lnSpc>
                <a:spcPct val="115000"/>
              </a:lnSpc>
              <a:spcBef>
                <a:spcPts val="0"/>
              </a:spcBef>
              <a:spcAft>
                <a:spcPts val="0"/>
              </a:spcAft>
              <a:buClr>
                <a:schemeClr val="dk2"/>
              </a:buClr>
              <a:buSzPts val="1700"/>
              <a:buChar char="■"/>
              <a:defRPr sz="1700">
                <a:solidFill>
                  <a:schemeClr val="dk2"/>
                </a:solidFill>
              </a:defRPr>
            </a:lvl6pPr>
            <a:lvl7pPr indent="-336550" lvl="6" marL="3200400" rtl="0">
              <a:lnSpc>
                <a:spcPct val="115000"/>
              </a:lnSpc>
              <a:spcBef>
                <a:spcPts val="0"/>
              </a:spcBef>
              <a:spcAft>
                <a:spcPts val="0"/>
              </a:spcAft>
              <a:buClr>
                <a:schemeClr val="dk2"/>
              </a:buClr>
              <a:buSzPts val="1700"/>
              <a:buChar char="●"/>
              <a:defRPr sz="1700">
                <a:solidFill>
                  <a:schemeClr val="dk2"/>
                </a:solidFill>
              </a:defRPr>
            </a:lvl7pPr>
            <a:lvl8pPr indent="-336550" lvl="7" marL="3657600" rtl="0">
              <a:lnSpc>
                <a:spcPct val="115000"/>
              </a:lnSpc>
              <a:spcBef>
                <a:spcPts val="0"/>
              </a:spcBef>
              <a:spcAft>
                <a:spcPts val="0"/>
              </a:spcAft>
              <a:buClr>
                <a:schemeClr val="dk2"/>
              </a:buClr>
              <a:buSzPts val="1700"/>
              <a:buChar char="○"/>
              <a:defRPr sz="1700">
                <a:solidFill>
                  <a:schemeClr val="dk2"/>
                </a:solidFill>
              </a:defRPr>
            </a:lvl8pPr>
            <a:lvl9pPr indent="-336550" lvl="8" marL="4114800" rtl="0">
              <a:lnSpc>
                <a:spcPct val="115000"/>
              </a:lnSpc>
              <a:spcBef>
                <a:spcPts val="0"/>
              </a:spcBef>
              <a:spcAft>
                <a:spcPts val="0"/>
              </a:spcAft>
              <a:buClr>
                <a:schemeClr val="dk2"/>
              </a:buClr>
              <a:buSzPts val="1700"/>
              <a:buChar char="■"/>
              <a:defRPr sz="1700">
                <a:solidFill>
                  <a:schemeClr val="dk2"/>
                </a:solidFill>
              </a:defRPr>
            </a:lvl9pPr>
          </a:lstStyle>
          <a:p/>
        </p:txBody>
      </p:sp>
      <p:sp>
        <p:nvSpPr>
          <p:cNvPr id="222" name="Google Shape;222;p64"/>
          <p:cNvSpPr txBox="1"/>
          <p:nvPr>
            <p:ph idx="12" type="sldNum"/>
          </p:nvPr>
        </p:nvSpPr>
        <p:spPr>
          <a:xfrm>
            <a:off x="9413842" y="6908469"/>
            <a:ext cx="609600" cy="583200"/>
          </a:xfrm>
          <a:prstGeom prst="rect">
            <a:avLst/>
          </a:prstGeom>
          <a:noFill/>
          <a:ln>
            <a:noFill/>
          </a:ln>
        </p:spPr>
        <p:txBody>
          <a:bodyPr anchorCtr="0" anchor="ctr" bIns="112875" lIns="112875" spcFirstLastPara="1" rIns="112875" wrap="square" tIns="112875">
            <a:normAutofit/>
          </a:bodyPr>
          <a:lstStyle>
            <a:lvl1pPr lvl="0" rtl="0" algn="r">
              <a:buNone/>
              <a:defRPr sz="1200">
                <a:solidFill>
                  <a:schemeClr val="dk2"/>
                </a:solidFill>
              </a:defRPr>
            </a:lvl1pPr>
            <a:lvl2pPr lvl="1" rtl="0" algn="r">
              <a:buNone/>
              <a:defRPr sz="1200">
                <a:solidFill>
                  <a:schemeClr val="dk2"/>
                </a:solidFill>
              </a:defRPr>
            </a:lvl2pPr>
            <a:lvl3pPr lvl="2" rtl="0" algn="r">
              <a:buNone/>
              <a:defRPr sz="1200">
                <a:solidFill>
                  <a:schemeClr val="dk2"/>
                </a:solidFill>
              </a:defRPr>
            </a:lvl3pPr>
            <a:lvl4pPr lvl="3" rtl="0" algn="r">
              <a:buNone/>
              <a:defRPr sz="1200">
                <a:solidFill>
                  <a:schemeClr val="dk2"/>
                </a:solidFill>
              </a:defRPr>
            </a:lvl4pPr>
            <a:lvl5pPr lvl="4" rtl="0" algn="r">
              <a:buNone/>
              <a:defRPr sz="1200">
                <a:solidFill>
                  <a:schemeClr val="dk2"/>
                </a:solidFill>
              </a:defRPr>
            </a:lvl5pPr>
            <a:lvl6pPr lvl="5" rtl="0" algn="r">
              <a:buNone/>
              <a:defRPr sz="1200">
                <a:solidFill>
                  <a:schemeClr val="dk2"/>
                </a:solidFill>
              </a:defRPr>
            </a:lvl6pPr>
            <a:lvl7pPr lvl="6" rtl="0" algn="r">
              <a:buNone/>
              <a:defRPr sz="1200">
                <a:solidFill>
                  <a:schemeClr val="dk2"/>
                </a:solidFill>
              </a:defRPr>
            </a:lvl7pPr>
            <a:lvl8pPr lvl="7" rtl="0" algn="r">
              <a:buNone/>
              <a:defRPr sz="1200">
                <a:solidFill>
                  <a:schemeClr val="dk2"/>
                </a:solidFill>
              </a:defRPr>
            </a:lvl8pPr>
            <a:lvl9pPr lvl="8" rtl="0" algn="r">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272" name="Shape 272"/>
        <p:cNvGrpSpPr/>
        <p:nvPr/>
      </p:nvGrpSpPr>
      <p:grpSpPr>
        <a:xfrm>
          <a:off x="0" y="0"/>
          <a:ext cx="0" cy="0"/>
          <a:chOff x="0" y="0"/>
          <a:chExt cx="0" cy="0"/>
        </a:xfrm>
      </p:grpSpPr>
      <p:sp>
        <p:nvSpPr>
          <p:cNvPr id="273" name="Google Shape;273;p79"/>
          <p:cNvSpPr txBox="1"/>
          <p:nvPr>
            <p:ph type="title"/>
          </p:nvPr>
        </p:nvSpPr>
        <p:spPr>
          <a:xfrm>
            <a:off x="346333" y="551852"/>
            <a:ext cx="9467400" cy="1086600"/>
          </a:xfrm>
          <a:prstGeom prst="rect">
            <a:avLst/>
          </a:prstGeom>
          <a:noFill/>
          <a:ln>
            <a:noFill/>
          </a:ln>
        </p:spPr>
        <p:txBody>
          <a:bodyPr anchorCtr="0" anchor="b" bIns="112875" lIns="112875" spcFirstLastPara="1" rIns="112875" wrap="square" tIns="112875">
            <a:noAutofit/>
          </a:bodyPr>
          <a:lstStyle>
            <a:lvl1pPr lvl="0">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1pPr>
            <a:lvl2pPr lvl="1">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2pPr>
            <a:lvl3pPr lvl="2">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3pPr>
            <a:lvl4pPr lvl="3">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4pPr>
            <a:lvl5pPr lvl="4">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5pPr>
            <a:lvl6pPr lvl="5">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6pPr>
            <a:lvl7pPr lvl="6">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7pPr>
            <a:lvl8pPr lvl="7">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8pPr>
            <a:lvl9pPr lvl="8">
              <a:spcBef>
                <a:spcPts val="0"/>
              </a:spcBef>
              <a:spcAft>
                <a:spcPts val="0"/>
              </a:spcAft>
              <a:buClr>
                <a:schemeClr val="dk2"/>
              </a:buClr>
              <a:buSzPts val="3700"/>
              <a:buFont typeface="Oswald"/>
              <a:buNone/>
              <a:defRPr sz="3700">
                <a:solidFill>
                  <a:schemeClr val="dk2"/>
                </a:solidFill>
                <a:latin typeface="Oswald"/>
                <a:ea typeface="Oswald"/>
                <a:cs typeface="Oswald"/>
                <a:sym typeface="Oswald"/>
              </a:defRPr>
            </a:lvl9pPr>
          </a:lstStyle>
          <a:p/>
        </p:txBody>
      </p:sp>
      <p:sp>
        <p:nvSpPr>
          <p:cNvPr id="274" name="Google Shape;274;p79"/>
          <p:cNvSpPr txBox="1"/>
          <p:nvPr>
            <p:ph idx="1" type="body"/>
          </p:nvPr>
        </p:nvSpPr>
        <p:spPr>
          <a:xfrm>
            <a:off x="346333" y="2176037"/>
            <a:ext cx="9467400" cy="4592400"/>
          </a:xfrm>
          <a:prstGeom prst="rect">
            <a:avLst/>
          </a:prstGeom>
          <a:noFill/>
          <a:ln>
            <a:noFill/>
          </a:ln>
        </p:spPr>
        <p:txBody>
          <a:bodyPr anchorCtr="0" anchor="t" bIns="112875" lIns="112875" spcFirstLastPara="1" rIns="112875" wrap="square" tIns="112875">
            <a:noAutofit/>
          </a:bodyPr>
          <a:lstStyle>
            <a:lvl1pPr indent="-368300" lvl="0" marL="457200">
              <a:lnSpc>
                <a:spcPct val="115000"/>
              </a:lnSpc>
              <a:spcBef>
                <a:spcPts val="0"/>
              </a:spcBef>
              <a:spcAft>
                <a:spcPts val="0"/>
              </a:spcAft>
              <a:buClr>
                <a:schemeClr val="dk2"/>
              </a:buClr>
              <a:buSzPts val="2200"/>
              <a:buFont typeface="Source Code Pro"/>
              <a:buChar char="●"/>
              <a:defRPr sz="2200">
                <a:solidFill>
                  <a:schemeClr val="dk2"/>
                </a:solidFill>
                <a:latin typeface="Source Code Pro"/>
                <a:ea typeface="Source Code Pro"/>
                <a:cs typeface="Source Code Pro"/>
                <a:sym typeface="Source Code Pro"/>
              </a:defRPr>
            </a:lvl1pPr>
            <a:lvl2pPr indent="-336550" lvl="1" marL="9144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2pPr>
            <a:lvl3pPr indent="-336550" lvl="2" marL="13716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3pPr>
            <a:lvl4pPr indent="-336550" lvl="3" marL="18288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4pPr>
            <a:lvl5pPr indent="-336550" lvl="4" marL="22860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5pPr>
            <a:lvl6pPr indent="-336550" lvl="5" marL="27432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6pPr>
            <a:lvl7pPr indent="-336550" lvl="6" marL="32004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7pPr>
            <a:lvl8pPr indent="-336550" lvl="7" marL="3657600">
              <a:lnSpc>
                <a:spcPct val="115000"/>
              </a:lnSpc>
              <a:spcBef>
                <a:spcPts val="2000"/>
              </a:spcBef>
              <a:spcAft>
                <a:spcPts val="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8pPr>
            <a:lvl9pPr indent="-336550" lvl="8" marL="4114800">
              <a:lnSpc>
                <a:spcPct val="115000"/>
              </a:lnSpc>
              <a:spcBef>
                <a:spcPts val="2000"/>
              </a:spcBef>
              <a:spcAft>
                <a:spcPts val="2000"/>
              </a:spcAft>
              <a:buClr>
                <a:schemeClr val="dk2"/>
              </a:buClr>
              <a:buSzPts val="1700"/>
              <a:buFont typeface="Source Code Pro"/>
              <a:buChar char="■"/>
              <a:defRPr sz="1700">
                <a:solidFill>
                  <a:schemeClr val="dk2"/>
                </a:solidFill>
                <a:latin typeface="Source Code Pro"/>
                <a:ea typeface="Source Code Pro"/>
                <a:cs typeface="Source Code Pro"/>
                <a:sym typeface="Source Code Pro"/>
              </a:defRPr>
            </a:lvl9pPr>
          </a:lstStyle>
          <a:p/>
        </p:txBody>
      </p:sp>
      <p:sp>
        <p:nvSpPr>
          <p:cNvPr id="275" name="Google Shape;275;p79"/>
          <p:cNvSpPr txBox="1"/>
          <p:nvPr>
            <p:ph idx="12" type="sldNum"/>
          </p:nvPr>
        </p:nvSpPr>
        <p:spPr>
          <a:xfrm>
            <a:off x="9413842" y="6908469"/>
            <a:ext cx="609600" cy="583200"/>
          </a:xfrm>
          <a:prstGeom prst="rect">
            <a:avLst/>
          </a:prstGeom>
          <a:noFill/>
          <a:ln>
            <a:noFill/>
          </a:ln>
        </p:spPr>
        <p:txBody>
          <a:bodyPr anchorCtr="0" anchor="ctr" bIns="112875" lIns="112875" spcFirstLastPara="1" rIns="112875" wrap="square" tIns="112875">
            <a:noAutofit/>
          </a:bodyPr>
          <a:lstStyle>
            <a:lvl1pPr lvl="0" algn="r">
              <a:buNone/>
              <a:defRPr sz="1200">
                <a:solidFill>
                  <a:schemeClr val="dk2"/>
                </a:solidFill>
                <a:latin typeface="Source Code Pro"/>
                <a:ea typeface="Source Code Pro"/>
                <a:cs typeface="Source Code Pro"/>
                <a:sym typeface="Source Code Pro"/>
              </a:defRPr>
            </a:lvl1pPr>
            <a:lvl2pPr lvl="1" algn="r">
              <a:buNone/>
              <a:defRPr sz="1200">
                <a:solidFill>
                  <a:schemeClr val="dk2"/>
                </a:solidFill>
                <a:latin typeface="Source Code Pro"/>
                <a:ea typeface="Source Code Pro"/>
                <a:cs typeface="Source Code Pro"/>
                <a:sym typeface="Source Code Pro"/>
              </a:defRPr>
            </a:lvl2pPr>
            <a:lvl3pPr lvl="2" algn="r">
              <a:buNone/>
              <a:defRPr sz="1200">
                <a:solidFill>
                  <a:schemeClr val="dk2"/>
                </a:solidFill>
                <a:latin typeface="Source Code Pro"/>
                <a:ea typeface="Source Code Pro"/>
                <a:cs typeface="Source Code Pro"/>
                <a:sym typeface="Source Code Pro"/>
              </a:defRPr>
            </a:lvl3pPr>
            <a:lvl4pPr lvl="3" algn="r">
              <a:buNone/>
              <a:defRPr sz="1200">
                <a:solidFill>
                  <a:schemeClr val="dk2"/>
                </a:solidFill>
                <a:latin typeface="Source Code Pro"/>
                <a:ea typeface="Source Code Pro"/>
                <a:cs typeface="Source Code Pro"/>
                <a:sym typeface="Source Code Pro"/>
              </a:defRPr>
            </a:lvl4pPr>
            <a:lvl5pPr lvl="4" algn="r">
              <a:buNone/>
              <a:defRPr sz="1200">
                <a:solidFill>
                  <a:schemeClr val="dk2"/>
                </a:solidFill>
                <a:latin typeface="Source Code Pro"/>
                <a:ea typeface="Source Code Pro"/>
                <a:cs typeface="Source Code Pro"/>
                <a:sym typeface="Source Code Pro"/>
              </a:defRPr>
            </a:lvl5pPr>
            <a:lvl6pPr lvl="5" algn="r">
              <a:buNone/>
              <a:defRPr sz="1200">
                <a:solidFill>
                  <a:schemeClr val="dk2"/>
                </a:solidFill>
                <a:latin typeface="Source Code Pro"/>
                <a:ea typeface="Source Code Pro"/>
                <a:cs typeface="Source Code Pro"/>
                <a:sym typeface="Source Code Pro"/>
              </a:defRPr>
            </a:lvl6pPr>
            <a:lvl7pPr lvl="6" algn="r">
              <a:buNone/>
              <a:defRPr sz="1200">
                <a:solidFill>
                  <a:schemeClr val="dk2"/>
                </a:solidFill>
                <a:latin typeface="Source Code Pro"/>
                <a:ea typeface="Source Code Pro"/>
                <a:cs typeface="Source Code Pro"/>
                <a:sym typeface="Source Code Pro"/>
              </a:defRPr>
            </a:lvl7pPr>
            <a:lvl8pPr lvl="7" algn="r">
              <a:buNone/>
              <a:defRPr sz="1200">
                <a:solidFill>
                  <a:schemeClr val="dk2"/>
                </a:solidFill>
                <a:latin typeface="Source Code Pro"/>
                <a:ea typeface="Source Code Pro"/>
                <a:cs typeface="Source Code Pro"/>
                <a:sym typeface="Source Code Pro"/>
              </a:defRPr>
            </a:lvl8pPr>
            <a:lvl9pPr lvl="8" algn="r">
              <a:buNone/>
              <a:defRPr sz="12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 name="Shape 325"/>
        <p:cNvGrpSpPr/>
        <p:nvPr/>
      </p:nvGrpSpPr>
      <p:grpSpPr>
        <a:xfrm>
          <a:off x="0" y="0"/>
          <a:ext cx="0" cy="0"/>
          <a:chOff x="0" y="0"/>
          <a:chExt cx="0" cy="0"/>
        </a:xfrm>
      </p:grpSpPr>
      <p:sp>
        <p:nvSpPr>
          <p:cNvPr id="326" name="Google Shape;326;p9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algn="ctr">
              <a:spcBef>
                <a:spcPts val="0"/>
              </a:spcBef>
              <a:spcAft>
                <a:spcPts val="0"/>
              </a:spcAft>
              <a:buSzPts val="1400"/>
              <a:buChar char="●"/>
              <a:defRPr/>
            </a:lvl1pPr>
            <a:lvl2pPr indent="-50800" lvl="1" marL="0" marR="40637" algn="ctr">
              <a:spcBef>
                <a:spcPts val="0"/>
              </a:spcBef>
              <a:spcAft>
                <a:spcPts val="0"/>
              </a:spcAft>
              <a:buSzPts val="1400"/>
              <a:buChar char="○"/>
              <a:defRPr/>
            </a:lvl2pPr>
            <a:lvl3pPr indent="-50800" lvl="2" marL="0" marR="40637" algn="ctr">
              <a:spcBef>
                <a:spcPts val="0"/>
              </a:spcBef>
              <a:spcAft>
                <a:spcPts val="0"/>
              </a:spcAft>
              <a:buSzPts val="1400"/>
              <a:buChar char="■"/>
              <a:defRPr/>
            </a:lvl3pPr>
            <a:lvl4pPr indent="-50800" lvl="3" marL="0" marR="40637" algn="ctr">
              <a:spcBef>
                <a:spcPts val="0"/>
              </a:spcBef>
              <a:spcAft>
                <a:spcPts val="0"/>
              </a:spcAft>
              <a:buSzPts val="1400"/>
              <a:buChar char="●"/>
              <a:defRPr/>
            </a:lvl4pPr>
            <a:lvl5pPr indent="-50800" lvl="4" marL="0" marR="40637" algn="ctr">
              <a:spcBef>
                <a:spcPts val="0"/>
              </a:spcBef>
              <a:spcAft>
                <a:spcPts val="0"/>
              </a:spcAft>
              <a:buSzPts val="1400"/>
              <a:buChar char="○"/>
              <a:defRPr/>
            </a:lvl5pPr>
            <a:lvl6pPr indent="-50800" lvl="5" marL="0" marR="40637" algn="ctr">
              <a:spcBef>
                <a:spcPts val="0"/>
              </a:spcBef>
              <a:spcAft>
                <a:spcPts val="0"/>
              </a:spcAft>
              <a:buSzPts val="1400"/>
              <a:buChar char="■"/>
              <a:defRPr/>
            </a:lvl6pPr>
            <a:lvl7pPr indent="-50800" lvl="6" marL="0" marR="40637" algn="ctr">
              <a:spcBef>
                <a:spcPts val="0"/>
              </a:spcBef>
              <a:spcAft>
                <a:spcPts val="0"/>
              </a:spcAft>
              <a:buSzPts val="1400"/>
              <a:buChar char="●"/>
              <a:defRPr/>
            </a:lvl7pPr>
            <a:lvl8pPr indent="-50800" lvl="7" marL="0" marR="40637" algn="ctr">
              <a:spcBef>
                <a:spcPts val="0"/>
              </a:spcBef>
              <a:spcAft>
                <a:spcPts val="0"/>
              </a:spcAft>
              <a:buSzPts val="1400"/>
              <a:buChar char="○"/>
              <a:defRPr/>
            </a:lvl8pPr>
            <a:lvl9pPr indent="-50800" lvl="8" marL="0" marR="40637" algn="ctr">
              <a:spcBef>
                <a:spcPts val="0"/>
              </a:spcBef>
              <a:spcAft>
                <a:spcPts val="0"/>
              </a:spcAft>
              <a:buSzPts val="1400"/>
              <a:buChar char="■"/>
              <a:defRPr/>
            </a:lvl9pPr>
          </a:lstStyle>
          <a:p/>
        </p:txBody>
      </p:sp>
      <p:sp>
        <p:nvSpPr>
          <p:cNvPr id="327" name="Google Shape;327;p9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algn="l">
              <a:spcBef>
                <a:spcPts val="0"/>
              </a:spcBef>
              <a:spcAft>
                <a:spcPts val="0"/>
              </a:spcAft>
              <a:buSzPts val="1400"/>
              <a:buChar char="●"/>
              <a:defRPr/>
            </a:lvl1pPr>
            <a:lvl2pPr indent="-317500" lvl="1" marL="914400" marR="0" algn="l">
              <a:spcBef>
                <a:spcPts val="0"/>
              </a:spcBef>
              <a:spcAft>
                <a:spcPts val="0"/>
              </a:spcAft>
              <a:buSzPts val="1400"/>
              <a:buFont typeface="Arial"/>
              <a:buChar char="–"/>
              <a:defRPr/>
            </a:lvl2pPr>
            <a:lvl3pPr indent="-317500" lvl="2" marL="1371600" marR="0" algn="l">
              <a:spcBef>
                <a:spcPts val="0"/>
              </a:spcBef>
              <a:spcAft>
                <a:spcPts val="0"/>
              </a:spcAft>
              <a:buSzPts val="1400"/>
              <a:buChar char="■"/>
              <a:defRPr/>
            </a:lvl3pPr>
            <a:lvl4pPr indent="-317500" lvl="3" marL="1828800" marR="0" algn="l">
              <a:spcBef>
                <a:spcPts val="0"/>
              </a:spcBef>
              <a:spcAft>
                <a:spcPts val="0"/>
              </a:spcAft>
              <a:buSzPts val="1400"/>
              <a:buFont typeface="Arial"/>
              <a:buChar char="–"/>
              <a:defRPr/>
            </a:lvl4pPr>
            <a:lvl5pPr indent="-317500" lvl="4" marL="2286000" marR="0" algn="l">
              <a:spcBef>
                <a:spcPts val="0"/>
              </a:spcBef>
              <a:spcAft>
                <a:spcPts val="0"/>
              </a:spcAft>
              <a:buSzPts val="1400"/>
              <a:buFont typeface="Arial"/>
              <a:buChar char="»"/>
              <a:defRPr/>
            </a:lvl5pPr>
            <a:lvl6pPr indent="-317500" lvl="5" marL="2743200" marR="0" algn="l">
              <a:spcBef>
                <a:spcPts val="0"/>
              </a:spcBef>
              <a:spcAft>
                <a:spcPts val="0"/>
              </a:spcAft>
              <a:buSzPts val="1400"/>
              <a:buChar char="■"/>
              <a:defRPr/>
            </a:lvl6pPr>
            <a:lvl7pPr indent="-317500" lvl="6" marL="3200400" marR="0" algn="l">
              <a:spcBef>
                <a:spcPts val="0"/>
              </a:spcBef>
              <a:spcAft>
                <a:spcPts val="0"/>
              </a:spcAft>
              <a:buSzPts val="1400"/>
              <a:buChar char="●"/>
              <a:defRPr/>
            </a:lvl7pPr>
            <a:lvl8pPr indent="-317500" lvl="7" marL="3657600" marR="0" algn="l">
              <a:spcBef>
                <a:spcPts val="0"/>
              </a:spcBef>
              <a:spcAft>
                <a:spcPts val="0"/>
              </a:spcAft>
              <a:buSzPts val="1400"/>
              <a:buChar char="○"/>
              <a:defRPr/>
            </a:lvl8pPr>
            <a:lvl9pPr indent="-317500" lvl="8" marL="4114800" marR="0" algn="l">
              <a:spcBef>
                <a:spcPts val="0"/>
              </a:spcBef>
              <a:spcAft>
                <a:spcPts val="0"/>
              </a:spcAft>
              <a:buSzPts val="1400"/>
              <a:buChar char="■"/>
              <a:defRPr/>
            </a:lvl9pPr>
          </a:lstStyle>
          <a:p/>
        </p:txBody>
      </p:sp>
      <p:sp>
        <p:nvSpPr>
          <p:cNvPr id="328" name="Google Shape;328;p91"/>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3.xml"/><Relationship Id="rId3" Type="http://schemas.openxmlformats.org/officeDocument/2006/relationships/hyperlink" Target="https://reutersinstitute.politics.ox.ac.uk/digital-news-report/2024/more-just-facts-how-news-audiences-think-about-user-needs"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4.xml"/><Relationship Id="rId3" Type="http://schemas.openxmlformats.org/officeDocument/2006/relationships/hyperlink" Target="https://reutersinstitute.politics.ox.ac.uk/digital-news-report/2024/more-just-facts-how-news-audiences-think-about-user-needs"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hyperlink" Target="https://bbc.co.uk/news/articles/cgm7dvv128ro" TargetMode="External"/><Relationship Id="rId4" Type="http://schemas.openxmlformats.org/officeDocument/2006/relationships/hyperlink" Target="https://www.bbc.co.uk/news/articles/cn033p4d82xo" TargetMode="External"/><Relationship Id="rId9" Type="http://schemas.openxmlformats.org/officeDocument/2006/relationships/hyperlink" Target="https://www.theguardian.com/global-development/2024/sep/17/i-dont-do-a-monthly-shop-any-more-life-with-unpredictable-working-hours" TargetMode="External"/><Relationship Id="rId5" Type="http://schemas.openxmlformats.org/officeDocument/2006/relationships/hyperlink" Target="https://www.easterneye.biz/vitamin-d-saher-shah-interview/" TargetMode="External"/><Relationship Id="rId6" Type="http://schemas.openxmlformats.org/officeDocument/2006/relationships/hyperlink" Target="https://www.easterneye.biz/shailendra-lyricist-tribute-bollywood-songs/" TargetMode="External"/><Relationship Id="rId7" Type="http://schemas.openxmlformats.org/officeDocument/2006/relationships/hyperlink" Target="https://www.voice-online.co.uk/entertainment/2024/09/12/annabel-sowemimo-shortlisted-for-british-academy-book-prize-2024/" TargetMode="External"/><Relationship Id="rId8" Type="http://schemas.openxmlformats.org/officeDocument/2006/relationships/hyperlink" Target="https://www.bbc.co.uk/news/articles/c05gg2v5p98o" TargetMode="External"/><Relationship Id="rId11" Type="http://schemas.openxmlformats.org/officeDocument/2006/relationships/hyperlink" Target="https://www.tiktok.com/@dailymail/video/7415342862252018990?lang=en" TargetMode="External"/><Relationship Id="rId10" Type="http://schemas.openxmlformats.org/officeDocument/2006/relationships/hyperlink" Target="https://www.tiktok.com/@dailymail/photo/7415534306853948714?lang=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p8rMvHKXWKc" TargetMode="External"/><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6.xml"/><Relationship Id="rId3" Type="http://schemas.openxmlformats.org/officeDocument/2006/relationships/hyperlink" Target="http://www.youtube.com/watch?v=Ork3MiWKXHg" TargetMode="External"/><Relationship Id="rId4" Type="http://schemas.openxmlformats.org/officeDocument/2006/relationships/image" Target="../media/image7.jpg"/><Relationship Id="rId5" Type="http://schemas.openxmlformats.org/officeDocument/2006/relationships/hyperlink" Target="https://effectiviology.com/availability-cascade/" TargetMode="External"/><Relationship Id="rId6" Type="http://schemas.openxmlformats.org/officeDocument/2006/relationships/hyperlink" Target="https://pmarca.substack.com/p/availability-cascades-run-the-world" TargetMode="External"/><Relationship Id="rId7" Type="http://schemas.openxmlformats.org/officeDocument/2006/relationships/hyperlink" Target="https://www.bbc.co.uk/news/newsbeat-58994755" TargetMode="External"/><Relationship Id="rId8" Type="http://schemas.openxmlformats.org/officeDocument/2006/relationships/hyperlink" Target="https://www.simplypsychology.org/folk-devils-and-moral-panics-cohen-1972.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hyperlink" Target="https://www.tandfonline.com/doi/full/10.1080/1461670X.2016.1150193" TargetMode="External"/><Relationship Id="rId4" Type="http://schemas.openxmlformats.org/officeDocument/2006/relationships/hyperlink" Target="https://www.bbc.co.uk/news/uk-england-4070922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hyperlink" Target="https://www.bbc.co.uk/news/uk-england-4070922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www.youtube.com/watch?v=a5DCuDeJVcU" TargetMode="External"/><Relationship Id="rId4" Type="http://schemas.openxmlformats.org/officeDocument/2006/relationships/image" Target="../media/image4.jpg"/><Relationship Id="rId9" Type="http://schemas.openxmlformats.org/officeDocument/2006/relationships/hyperlink" Target="http://www.youtube.com/watch?v=p8rMvHKXWKc" TargetMode="External"/><Relationship Id="rId5" Type="http://schemas.openxmlformats.org/officeDocument/2006/relationships/hyperlink" Target="http://www.youtube.com/watch?v=itxv-s1rRJM" TargetMode="External"/><Relationship Id="rId6" Type="http://schemas.openxmlformats.org/officeDocument/2006/relationships/image" Target="../media/image11.jpg"/><Relationship Id="rId7" Type="http://schemas.openxmlformats.org/officeDocument/2006/relationships/hyperlink" Target="http://www.youtube.com/watch?v=BDopWijpuyk" TargetMode="External"/><Relationship Id="rId8" Type="http://schemas.openxmlformats.org/officeDocument/2006/relationships/image" Target="../media/image8.jpg"/><Relationship Id="rId10"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www.youtube.com/watch?v=Q-fkZA8x68k" TargetMode="External"/><Relationship Id="rId4"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jp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news.sky.com/story/thousands-of-flood-defences-in-england-are-substandard-new-data-reveals-as-wet-winter-looms-13216071" TargetMode="External"/><Relationship Id="rId4" Type="http://schemas.openxmlformats.org/officeDocument/2006/relationships/hyperlink" Target="https://news.sky.com/story/thousands-of-flood-defences-in-england-are-substandard-new-data-reveals-as-wet-winter-looms-13216071" TargetMode="External"/><Relationship Id="rId9" Type="http://schemas.openxmlformats.org/officeDocument/2006/relationships/hyperlink" Target="https://reutersinstitute.politics.ox.ac.uk/news/despite-sexist-attacks-these-female-journalists-have-built-massive-online-audiences-their-own" TargetMode="External"/><Relationship Id="rId5" Type="http://schemas.openxmlformats.org/officeDocument/2006/relationships/hyperlink" Target="https://www.theguardian.com/society/2024/sep/14/why-are-prisons-so-full-in-england-and-wales" TargetMode="External"/><Relationship Id="rId6" Type="http://schemas.openxmlformats.org/officeDocument/2006/relationships/hyperlink" Target="https://www.bbc.co.uk/news/uk-62243280" TargetMode="External"/><Relationship Id="rId7" Type="http://schemas.openxmlformats.org/officeDocument/2006/relationships/hyperlink" Target="https://news.sky.com/story/prisons-crisis-lawyers-warn-against-knee-jerk-move-to-increase-sentencing-powers-for-magistrates-13216069" TargetMode="External"/><Relationship Id="rId8" Type="http://schemas.openxmlformats.org/officeDocument/2006/relationships/hyperlink" Target="https://www.vice.com/en/article/norwich-least-religious-city-radical-christian-movements/" TargetMode="External"/><Relationship Id="rId11" Type="http://schemas.openxmlformats.org/officeDocument/2006/relationships/image" Target="../media/image15.jpg"/><Relationship Id="rId10" Type="http://schemas.openxmlformats.org/officeDocument/2006/relationships/hyperlink" Target="http://www.youtube.com/watch?v=mmhk3JNBhGg" TargetMode="External"/><Relationship Id="rId13" Type="http://schemas.openxmlformats.org/officeDocument/2006/relationships/image" Target="../media/image9.jpg"/><Relationship Id="rId12" Type="http://schemas.openxmlformats.org/officeDocument/2006/relationships/hyperlink" Target="http://www.youtube.com/watch?v=FHyI01Ephf0" TargetMode="External"/><Relationship Id="rId15" Type="http://schemas.openxmlformats.org/officeDocument/2006/relationships/image" Target="../media/image10.jpg"/><Relationship Id="rId14" Type="http://schemas.openxmlformats.org/officeDocument/2006/relationships/hyperlink" Target="http://www.youtube.com/watch?v=HrdrLkGDIv4"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5.xml"/><Relationship Id="rId3" Type="http://schemas.openxmlformats.org/officeDocument/2006/relationships/hyperlink" Target="https://www.theguardian.com/education/article/2024/aug/25/bubble-of-post-pandemic-bad-behaviour-among-pupils-predicted-to-peak" TargetMode="External"/><Relationship Id="rId4" Type="http://schemas.openxmlformats.org/officeDocument/2006/relationships/hyperlink" Target="https://www.theguardian.com/education/article/2024/aug/25/50-english-secondary-schools-suspended-more-than-a-quarter-of-pupils-after-pandemic" TargetMode="External"/><Relationship Id="rId5" Type="http://schemas.openxmlformats.org/officeDocument/2006/relationships/hyperlink" Target="https://www.theguardian.com/education/article/2024/aug/25/its-about-developing-relationships-with-pupils-the-school-working-to-reduce-suspensions" TargetMode="External"/><Relationship Id="rId6" Type="http://schemas.openxmlformats.org/officeDocument/2006/relationships/hyperlink" Target="https://www.theguardian.com/education/pupilbehaviou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6.xml"/><Relationship Id="rId3" Type="http://schemas.openxmlformats.org/officeDocument/2006/relationships/hyperlink" Target="https://www.bbc.co.uk/news/business-62831698" TargetMode="External"/><Relationship Id="rId4" Type="http://schemas.openxmlformats.org/officeDocument/2006/relationships/hyperlink" Target="https://www.bloomberg.com/news/articles/2022-09-02/price-breakdown-how-much-will-it-cost-to-run-appliances-in-uk-energy-crisis" TargetMode="External"/><Relationship Id="rId9" Type="http://schemas.openxmlformats.org/officeDocument/2006/relationships/hyperlink" Target="https://www.theguardian.com/commentisfree/2021/apr/04/robert-jenrick-government-patriotism-union-jack-flags" TargetMode="External"/><Relationship Id="rId5" Type="http://schemas.openxmlformats.org/officeDocument/2006/relationships/hyperlink" Target="https://www.sbs.com.au/language/nepali/en/podcast-episode/queen-to-celebrate-70-years-of-service/120skpnjk" TargetMode="External"/><Relationship Id="rId6" Type="http://schemas.openxmlformats.org/officeDocument/2006/relationships/hyperlink" Target="https://www.ft.com/content/4ef98f0a-47c2-47e9-b93a-7e39f1d2a4d7" TargetMode="External"/><Relationship Id="rId7" Type="http://schemas.openxmlformats.org/officeDocument/2006/relationships/hyperlink" Target="https://www.thetimes.com/article/queen-elizabeths-reign-in-charts-how-has-britain-changed-j9hxs65zc" TargetMode="External"/><Relationship Id="rId8" Type="http://schemas.openxmlformats.org/officeDocument/2006/relationships/hyperlink" Target="https://www.aljazeera.com/news/2022/2/4/infographic-queen-elizabeth-and-the-british-royal-family-interactive" TargetMode="External"/><Relationship Id="rId11" Type="http://schemas.openxmlformats.org/officeDocument/2006/relationships/hyperlink" Target="https://nation.cymru/news/ministry-of-defence-spending-on-flags-more-than-doubles-to-231000-in-attempt-to-save-the-union/" TargetMode="External"/><Relationship Id="rId10" Type="http://schemas.openxmlformats.org/officeDocument/2006/relationships/hyperlink" Target="https://www.theguardian.com/politics/2021/aug/06/uk-government-spends-union-flags-two-years-boris-johnso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www.vice.com/en/article/norwich-least-religious-city-radical-christian-movements/" TargetMode="External"/><Relationship Id="rId4" Type="http://schemas.openxmlformats.org/officeDocument/2006/relationships/hyperlink" Target="http://www.bbc.co.uk/news/uk-england-37620007" TargetMode="External"/><Relationship Id="rId9" Type="http://schemas.openxmlformats.org/officeDocument/2006/relationships/hyperlink" Target="https://www.bloomberg.com/news/articles/2022-09-02/price-breakdown-how-much-will-it-cost-to-run-appliances-in-uk-energy-crisis" TargetMode="External"/><Relationship Id="rId5" Type="http://schemas.openxmlformats.org/officeDocument/2006/relationships/hyperlink" Target="https://www.bbc.co.uk/news/uk-england-40709220" TargetMode="External"/><Relationship Id="rId6" Type="http://schemas.openxmlformats.org/officeDocument/2006/relationships/hyperlink" Target="https://news.sky.com/story/prisons-crisis-lawyers-warn-against-knee-jerk-move-to-increase-sentencing-powers-for-magistrates-13216069" TargetMode="External"/><Relationship Id="rId7" Type="http://schemas.openxmlformats.org/officeDocument/2006/relationships/hyperlink" Target="https://news.sky.com/story/thousands-of-flood-defences-in-england-are-substandard-new-data-reveals-as-wet-winter-looms-13216071" TargetMode="External"/><Relationship Id="rId8" Type="http://schemas.openxmlformats.org/officeDocument/2006/relationships/hyperlink" Target="https://www.bbc.co.uk/news/uk-62243280" TargetMode="External"/><Relationship Id="rId11" Type="http://schemas.openxmlformats.org/officeDocument/2006/relationships/hyperlink" Target="https://www.ft.com/content/4ef98f0a-47c2-47e9-b93a-7e39f1d2a4d7" TargetMode="External"/><Relationship Id="rId10" Type="http://schemas.openxmlformats.org/officeDocument/2006/relationships/hyperlink" Target="https://www.theguardian.com/society/2024/sep/14/why-are-prisons-so-full-in-england-and-wal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linkedin.com/jobs/collections/recommended/?currentJobId=427535052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hyperlink" Target="https://docs.google.com/document/d/1jyQJkZRLjWSMYiIGkheI3QUYSz3QBvl6/edit?usp=sharing&amp;ouid=111945641693315989458&amp;rtpof=true&amp;sd=true" TargetMode="External"/><Relationship Id="rId4" Type="http://schemas.openxmlformats.org/officeDocument/2006/relationships/hyperlink" Target="https://docs.google.com/document/d/1jyQJkZRLjWSMYiIGkheI3QUYSz3QBvl6/edit?usp=sharing&amp;ouid=111945641693315989458&amp;rtpof=true&amp;sd=true" TargetMode="External"/><Relationship Id="rId5" Type="http://schemas.openxmlformats.org/officeDocument/2006/relationships/hyperlink" Target="https://pa.media/rada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ocs.google.com/spreadsheets/d/1B12X8XZPv_7Ey8o-eYEMy9mhMDhyXE9S/edit?usp=sharing&amp;ouid=111945641693315989458&amp;rtpof=true&amp;sd=tru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 Id="rId3" Type="http://schemas.openxmlformats.org/officeDocument/2006/relationships/hyperlink" Target="https://docs.google.com/document/d/1jyQJkZRLjWSMYiIGkheI3QUYSz3QBvl6/edit?usp=sharing&amp;ouid=111945641693315989458&amp;rtpof=true&amp;sd=tru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hyperlink" Target="https://onlinejournalismblog.com/2020/08/11/here-are-the-7-types-of-stories-most-often-found-in-dat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2.png"/><Relationship Id="rId4" Type="http://schemas.openxmlformats.org/officeDocument/2006/relationships/hyperlink" Target="https://docs.google.com/document/d/1QSX7IN2oOzGFsrwF-mL_04F5ANyvkHWixfrOZPa7xsg/edit?usp=shar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hyperlink" Target="https://www.surrey.ac.uk/people/bahareh-heravi#publication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linkedin.com/jobs/collections/recommended/?currentJobId=4275350525"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hyperlink" Target="https://www.birminghammail.co.uk/news/midlands-news/astonishing-number-people-universal-credit-1572371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www.youtube.com/watch?v=5C8AvYVt4_0" TargetMode="External"/><Relationship Id="rId4" Type="http://schemas.openxmlformats.org/officeDocument/2006/relationships/image" Target="../media/image1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www.bcu.ac.uk/library/services-and-support/referencing/harvard/audio-visual-multimedia"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hyperlink" Target="https://www.bbc.co.uk/news/uk-politics-63908240" TargetMode="External"/><Relationship Id="rId5" Type="http://schemas.openxmlformats.org/officeDocument/2006/relationships/hyperlink" Target="https://asylumineurope.org/reports/country/united-kingdom/asylum-procedure/the-safe-country-concepts/safe-country-origin/" TargetMode="External"/><Relationship Id="rId6" Type="http://schemas.openxmlformats.org/officeDocument/2006/relationships/hyperlink" Target="https://www.gov.uk/government/statistical-data-sets/asylum-and-resettlement-dataset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6.xml"/><Relationship Id="rId3" Type="http://schemas.openxmlformats.org/officeDocument/2006/relationships/hyperlink" Target="https://www.theguardian.com/politics/2022/dec/10/ministers-hold-out-against-proposal-on-reporting-hospitality-in-new-mps-code" TargetMode="External"/><Relationship Id="rId4" Type="http://schemas.openxmlformats.org/officeDocument/2006/relationships/image" Target="../media/image28.png"/><Relationship Id="rId5" Type="http://schemas.openxmlformats.org/officeDocument/2006/relationships/hyperlink" Target="https://www.parliament.uk/mps-lords-and-offices/standards-and-financial-interests/parliamentary-commissioner-for-standards/registers-of-interests/register-of-members-financial-interests/" TargetMode="External"/><Relationship Id="rId6" Type="http://schemas.openxmlformats.org/officeDocument/2006/relationships/hyperlink" Target="https://www.gov.uk/government/collections/home-office-ministers-hospitality-data" TargetMode="External"/><Relationship Id="rId7"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7.xml"/><Relationship Id="rId3" Type="http://schemas.openxmlformats.org/officeDocument/2006/relationships/hyperlink" Target="https://www.theguardian.com/environment/2022/dec/09/government-to-weaken-water-pollution-goals-river-health" TargetMode="External"/><Relationship Id="rId4" Type="http://schemas.openxmlformats.org/officeDocument/2006/relationships/image" Target="../media/image26.png"/><Relationship Id="rId5" Type="http://schemas.openxmlformats.org/officeDocument/2006/relationships/hyperlink" Target="https://environment.data.gov.uk/water-quality/view/landing" TargetMode="External"/><Relationship Id="rId6"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8.xml"/><Relationship Id="rId3" Type="http://schemas.openxmlformats.org/officeDocument/2006/relationships/hyperlink" Target="https://www.theguardian.com/uk-news/2022/dec/09/met-police-apologise-to-brothers-stopped-and-searched-after-fist-bump" TargetMode="Externa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hyperlink" Target="https://datajournalism.com/read/longreads/data-journalism-ideas" TargetMode="Externa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4.xml"/><Relationship Id="rId3" Type="http://schemas.openxmlformats.org/officeDocument/2006/relationships/hyperlink" Target="https://s3.eu-central-1.amazonaws.com/datajournalismcom/handbooks/The-Data-Journalism-Handbook-1.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5.xml"/><Relationship Id="rId3" Type="http://schemas.openxmlformats.org/officeDocument/2006/relationships/hyperlink" Target="https://moodle.bcu.ac.uk/mod/quiz/view.php?id=8628069"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data-feminism.mitpress.mit.edu/pub/h1w0nbqp/release/3" TargetMode="External"/><Relationship Id="rId4" Type="http://schemas.openxmlformats.org/officeDocument/2006/relationships/hyperlink" Target="https://leanpub.com/DataJournalismHeist/c/bcustudent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8.xml"/><Relationship Id="rId3" Type="http://schemas.openxmlformats.org/officeDocument/2006/relationships/hyperlink" Target="https://onlinejournalismblog.com/2020/08/11/here-are-the-7-types-of-stories-most-often-found-in-data/" TargetMode="External"/><Relationship Id="rId4" Type="http://schemas.openxmlformats.org/officeDocument/2006/relationships/hyperlink" Target="https://onlinejournalismblog.com/2022/12/08/how-to-create-a-data-news-diary/" TargetMode="External"/><Relationship Id="rId5" Type="http://schemas.openxmlformats.org/officeDocument/2006/relationships/hyperlink" Target="https://leanpub.com/DataJournalismHeist/c/bcustuden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69.xml"/><Relationship Id="rId3" Type="http://schemas.openxmlformats.org/officeDocument/2006/relationships/hyperlink" Target="https://docs.google.com/document/d/1SpTj45OqQr_wvKUltzpJoyVJ8Y0nSOskVCsIwchdlws/edit#heading=h.1ornjl67l91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www.youtube.com/watch?v=4zLo12JdeOA" TargetMode="External"/><Relationship Id="rId4" Type="http://schemas.openxmlformats.org/officeDocument/2006/relationships/image" Target="../media/image22.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docs.google.com/document/d/1XM5qICIh-ddNg0q3vj-m-Plu5cxLWsq8FkqU_TUDggI/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25"/>
          <p:cNvSpPr/>
          <p:nvPr/>
        </p:nvSpPr>
        <p:spPr>
          <a:xfrm>
            <a:off x="333375" y="2219225"/>
            <a:ext cx="9613800" cy="54009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None/>
            </a:pPr>
            <a:r>
              <a:rPr lang="en-US" sz="3400">
                <a:solidFill>
                  <a:srgbClr val="565656"/>
                </a:solidFill>
              </a:rPr>
              <a:t>Thursdays 10am: coding/investigations club outside my office</a:t>
            </a:r>
            <a:endParaRPr sz="3400">
              <a:solidFill>
                <a:srgbClr val="565656"/>
              </a:solidFill>
            </a:endParaRPr>
          </a:p>
          <a:p>
            <a:pPr indent="0" lvl="0" marL="0" rtl="0" algn="l">
              <a:lnSpc>
                <a:spcPct val="95000"/>
              </a:lnSpc>
              <a:spcBef>
                <a:spcPts val="0"/>
              </a:spcBef>
              <a:spcAft>
                <a:spcPts val="0"/>
              </a:spcAft>
              <a:buNone/>
            </a:pPr>
            <a:r>
              <a:rPr lang="en-US" sz="3400">
                <a:solidFill>
                  <a:srgbClr val="565656"/>
                </a:solidFill>
              </a:rPr>
              <a:t>Week 3 (Oct 10) there is no class </a:t>
            </a:r>
            <a:endParaRPr sz="3400">
              <a:solidFill>
                <a:srgbClr val="565656"/>
              </a:solidFill>
            </a:endParaRPr>
          </a:p>
          <a:p>
            <a:pPr indent="0" lvl="0" marL="0" rtl="0" algn="l">
              <a:lnSpc>
                <a:spcPct val="95000"/>
              </a:lnSpc>
              <a:spcBef>
                <a:spcPts val="0"/>
              </a:spcBef>
              <a:spcAft>
                <a:spcPts val="0"/>
              </a:spcAft>
              <a:buNone/>
            </a:pPr>
            <a:r>
              <a:rPr lang="en-US" sz="3400">
                <a:solidFill>
                  <a:srgbClr val="565656"/>
                </a:solidFill>
              </a:rPr>
              <a:t>Week 4 we will be at a </a:t>
            </a:r>
            <a:r>
              <a:rPr b="1" lang="en-US" sz="3400">
                <a:solidFill>
                  <a:srgbClr val="565656"/>
                </a:solidFill>
              </a:rPr>
              <a:t>BBC/Bellingcat hackday</a:t>
            </a:r>
            <a:r>
              <a:rPr lang="en-US" sz="3400">
                <a:solidFill>
                  <a:srgbClr val="565656"/>
                </a:solidFill>
              </a:rPr>
              <a:t> on the Friday Oct 18</a:t>
            </a:r>
            <a:endParaRPr sz="3400">
              <a:solidFill>
                <a:srgbClr val="565656"/>
              </a:solidFill>
            </a:endParaRPr>
          </a:p>
          <a:p>
            <a:pPr indent="0" lvl="0" marL="0" rtl="0" algn="l">
              <a:lnSpc>
                <a:spcPct val="95000"/>
              </a:lnSpc>
              <a:spcBef>
                <a:spcPts val="0"/>
              </a:spcBef>
              <a:spcAft>
                <a:spcPts val="0"/>
              </a:spcAft>
              <a:buNone/>
            </a:pPr>
            <a:r>
              <a:rPr lang="en-US" sz="3400">
                <a:solidFill>
                  <a:srgbClr val="565656"/>
                </a:solidFill>
              </a:rPr>
              <a:t>Week 6 (Oct 31 and Nov 1) we will have classes instead - although the timetable will probably not show it.</a:t>
            </a:r>
            <a:endParaRPr sz="3400">
              <a:solidFill>
                <a:srgbClr val="565656"/>
              </a:solidFill>
            </a:endParaRPr>
          </a:p>
        </p:txBody>
      </p:sp>
      <p:sp>
        <p:nvSpPr>
          <p:cNvPr id="439" name="Google Shape;439;p125"/>
          <p:cNvSpPr/>
          <p:nvPr/>
        </p:nvSpPr>
        <p:spPr>
          <a:xfrm>
            <a:off x="247647" y="6270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Note for the diary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497" name="Shape 497"/>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35"/>
          <p:cNvSpPr txBox="1"/>
          <p:nvPr>
            <p:ph idx="1" type="body"/>
          </p:nvPr>
        </p:nvSpPr>
        <p:spPr>
          <a:xfrm>
            <a:off x="346325" y="2179950"/>
            <a:ext cx="9467400" cy="5567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US" sz="2800"/>
              <a:t>Journalism’s first obligation is to the </a:t>
            </a:r>
            <a:r>
              <a:rPr b="1" lang="en-US" sz="2800"/>
              <a:t>truth</a:t>
            </a:r>
            <a:endParaRPr b="1" sz="2800"/>
          </a:p>
          <a:p>
            <a:pPr indent="-406400" lvl="0" marL="457200" rtl="0" algn="l">
              <a:spcBef>
                <a:spcPts val="0"/>
              </a:spcBef>
              <a:spcAft>
                <a:spcPts val="0"/>
              </a:spcAft>
              <a:buSzPts val="2800"/>
              <a:buAutoNum type="arabicPeriod"/>
            </a:pPr>
            <a:r>
              <a:rPr lang="en-US" sz="2800"/>
              <a:t>Its first loyalty is to </a:t>
            </a:r>
            <a:r>
              <a:rPr b="1" lang="en-US" sz="2800"/>
              <a:t>citizens</a:t>
            </a:r>
            <a:endParaRPr b="1" sz="2800"/>
          </a:p>
          <a:p>
            <a:pPr indent="-406400" lvl="0" marL="457200" rtl="0" algn="l">
              <a:spcBef>
                <a:spcPts val="0"/>
              </a:spcBef>
              <a:spcAft>
                <a:spcPts val="0"/>
              </a:spcAft>
              <a:buSzPts val="2800"/>
              <a:buAutoNum type="arabicPeriod"/>
            </a:pPr>
            <a:r>
              <a:rPr lang="en-US" sz="2800"/>
              <a:t>Its essence is a discipline of </a:t>
            </a:r>
            <a:r>
              <a:rPr b="1" lang="en-US" sz="2800"/>
              <a:t>verification</a:t>
            </a:r>
            <a:endParaRPr b="1" sz="2800"/>
          </a:p>
          <a:p>
            <a:pPr indent="-406400" lvl="0" marL="457200" rtl="0" algn="l">
              <a:spcBef>
                <a:spcPts val="0"/>
              </a:spcBef>
              <a:spcAft>
                <a:spcPts val="0"/>
              </a:spcAft>
              <a:buSzPts val="2800"/>
              <a:buAutoNum type="arabicPeriod"/>
            </a:pPr>
            <a:r>
              <a:rPr lang="en-US" sz="2800"/>
              <a:t>Its practitioners must maintain an </a:t>
            </a:r>
            <a:r>
              <a:rPr b="1" lang="en-US" sz="2800"/>
              <a:t>independence</a:t>
            </a:r>
            <a:r>
              <a:rPr lang="en-US" sz="2800"/>
              <a:t> from those they cover</a:t>
            </a:r>
            <a:endParaRPr sz="2800"/>
          </a:p>
          <a:p>
            <a:pPr indent="-406400" lvl="0" marL="457200" rtl="0" algn="l">
              <a:spcBef>
                <a:spcPts val="0"/>
              </a:spcBef>
              <a:spcAft>
                <a:spcPts val="0"/>
              </a:spcAft>
              <a:buSzPts val="2800"/>
              <a:buAutoNum type="arabicPeriod"/>
            </a:pPr>
            <a:r>
              <a:rPr lang="en-US" sz="2800"/>
              <a:t>It must serve as an independent </a:t>
            </a:r>
            <a:r>
              <a:rPr b="1" lang="en-US" sz="2800"/>
              <a:t>monitor of power</a:t>
            </a:r>
            <a:endParaRPr sz="2800"/>
          </a:p>
        </p:txBody>
      </p:sp>
      <p:sp>
        <p:nvSpPr>
          <p:cNvPr id="503" name="Google Shape;503;p135"/>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Kovach &amp; Rosenstiel’s </a:t>
            </a:r>
            <a:br>
              <a:rPr b="1" lang="en-US" sz="4800">
                <a:solidFill>
                  <a:srgbClr val="CC0000"/>
                </a:solidFill>
              </a:rPr>
            </a:br>
            <a:r>
              <a:rPr b="1" lang="en-US" sz="4800">
                <a:solidFill>
                  <a:srgbClr val="CC0000"/>
                </a:solidFill>
              </a:rPr>
              <a:t>Elements of Journalism (1-5)</a:t>
            </a:r>
            <a:endParaRPr b="1" i="1" sz="4800">
              <a:solidFill>
                <a:srgbClr val="CC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36"/>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Kovach &amp; Rosenstiel’s </a:t>
            </a:r>
            <a:br>
              <a:rPr b="1" lang="en-US" sz="4800">
                <a:solidFill>
                  <a:srgbClr val="CC0000"/>
                </a:solidFill>
              </a:rPr>
            </a:br>
            <a:r>
              <a:rPr b="1" lang="en-US" sz="4800">
                <a:solidFill>
                  <a:srgbClr val="CC0000"/>
                </a:solidFill>
              </a:rPr>
              <a:t>Elements of Journalism (6-10)</a:t>
            </a:r>
            <a:endParaRPr b="1" sz="4800">
              <a:solidFill>
                <a:srgbClr val="CC0000"/>
              </a:solidFill>
            </a:endParaRPr>
          </a:p>
        </p:txBody>
      </p:sp>
      <p:sp>
        <p:nvSpPr>
          <p:cNvPr id="509" name="Google Shape;509;p136"/>
          <p:cNvSpPr txBox="1"/>
          <p:nvPr>
            <p:ph idx="1" type="body"/>
          </p:nvPr>
        </p:nvSpPr>
        <p:spPr>
          <a:xfrm>
            <a:off x="346325" y="2179950"/>
            <a:ext cx="9467400" cy="5567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startAt="6"/>
            </a:pPr>
            <a:r>
              <a:rPr lang="en-US" sz="2800"/>
              <a:t>It must provide a </a:t>
            </a:r>
            <a:r>
              <a:rPr b="1" lang="en-US" sz="2800"/>
              <a:t>forum</a:t>
            </a:r>
            <a:r>
              <a:rPr lang="en-US" sz="2800"/>
              <a:t> for public criticism and compromise</a:t>
            </a:r>
            <a:endParaRPr sz="2800"/>
          </a:p>
          <a:p>
            <a:pPr indent="-406400" lvl="0" marL="457200" rtl="0" algn="l">
              <a:spcBef>
                <a:spcPts val="0"/>
              </a:spcBef>
              <a:spcAft>
                <a:spcPts val="0"/>
              </a:spcAft>
              <a:buSzPts val="2800"/>
              <a:buAutoNum type="arabicPeriod" startAt="6"/>
            </a:pPr>
            <a:r>
              <a:rPr lang="en-US" sz="2800"/>
              <a:t>It must strive to keep the significant </a:t>
            </a:r>
            <a:r>
              <a:rPr b="1" lang="en-US" sz="2800"/>
              <a:t>interesting</a:t>
            </a:r>
            <a:r>
              <a:rPr lang="en-US" sz="2800"/>
              <a:t> and relevant</a:t>
            </a:r>
            <a:endParaRPr sz="2800"/>
          </a:p>
          <a:p>
            <a:pPr indent="-406400" lvl="0" marL="457200" rtl="0" algn="l">
              <a:spcBef>
                <a:spcPts val="0"/>
              </a:spcBef>
              <a:spcAft>
                <a:spcPts val="0"/>
              </a:spcAft>
              <a:buSzPts val="2800"/>
              <a:buAutoNum type="arabicPeriod" startAt="6"/>
            </a:pPr>
            <a:r>
              <a:rPr lang="en-US" sz="2800"/>
              <a:t>It must keep the news </a:t>
            </a:r>
            <a:r>
              <a:rPr b="1" lang="en-US" sz="2800"/>
              <a:t>comprehensive</a:t>
            </a:r>
            <a:r>
              <a:rPr lang="en-US" sz="2800"/>
              <a:t> and </a:t>
            </a:r>
            <a:r>
              <a:rPr b="1" lang="en-US" sz="2800"/>
              <a:t>proportional</a:t>
            </a:r>
            <a:endParaRPr b="1" sz="2800"/>
          </a:p>
          <a:p>
            <a:pPr indent="-406400" lvl="0" marL="457200" rtl="0" algn="l">
              <a:spcBef>
                <a:spcPts val="0"/>
              </a:spcBef>
              <a:spcAft>
                <a:spcPts val="0"/>
              </a:spcAft>
              <a:buSzPts val="2800"/>
              <a:buAutoNum type="arabicPeriod" startAt="6"/>
            </a:pPr>
            <a:r>
              <a:rPr lang="en-US" sz="2800"/>
              <a:t>Its practitioners must be allowed to exercise their personal </a:t>
            </a:r>
            <a:r>
              <a:rPr b="1" lang="en-US" sz="2800"/>
              <a:t>conscience</a:t>
            </a:r>
            <a:endParaRPr b="1" sz="2800"/>
          </a:p>
          <a:p>
            <a:pPr indent="-406400" lvl="0" marL="457200" rtl="0" algn="l">
              <a:spcBef>
                <a:spcPts val="0"/>
              </a:spcBef>
              <a:spcAft>
                <a:spcPts val="0"/>
              </a:spcAft>
              <a:buSzPts val="2800"/>
              <a:buAutoNum type="arabicPeriod" startAt="6"/>
            </a:pPr>
            <a:r>
              <a:rPr lang="en-US" sz="2800"/>
              <a:t>Citizens, too, have rights and </a:t>
            </a:r>
            <a:r>
              <a:rPr b="1" lang="en-US" sz="2800"/>
              <a:t>responsibilities</a:t>
            </a:r>
            <a:r>
              <a:rPr lang="en-US" sz="2800"/>
              <a:t> when it comes to the news</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37"/>
          <p:cNvSpPr txBox="1"/>
          <p:nvPr/>
        </p:nvSpPr>
        <p:spPr>
          <a:xfrm>
            <a:off x="6907858" y="6987875"/>
            <a:ext cx="3107700" cy="489600"/>
          </a:xfrm>
          <a:prstGeom prst="rect">
            <a:avLst/>
          </a:prstGeom>
          <a:noFill/>
          <a:ln>
            <a:noFill/>
          </a:ln>
        </p:spPr>
        <p:txBody>
          <a:bodyPr anchorCtr="0" anchor="t" bIns="112875" lIns="112875" spcFirstLastPara="1" rIns="112875" wrap="square" tIns="112875">
            <a:spAutoFit/>
          </a:bodyPr>
          <a:lstStyle/>
          <a:p>
            <a:pPr indent="0" lvl="0" marL="0" rtl="0" algn="r">
              <a:spcBef>
                <a:spcPts val="0"/>
              </a:spcBef>
              <a:spcAft>
                <a:spcPts val="0"/>
              </a:spcAft>
              <a:buNone/>
            </a:pPr>
            <a:r>
              <a:rPr lang="en-US" sz="1700" u="sng">
                <a:solidFill>
                  <a:schemeClr val="hlink"/>
                </a:solidFill>
                <a:hlinkClick r:id="rId3"/>
              </a:rPr>
              <a:t>Fletcher (2024)</a:t>
            </a:r>
            <a:r>
              <a:rPr lang="en-US" sz="1700"/>
              <a:t> </a:t>
            </a:r>
            <a:endParaRPr sz="1700"/>
          </a:p>
        </p:txBody>
      </p:sp>
      <p:pic>
        <p:nvPicPr>
          <p:cNvPr id="515" name="Google Shape;515;p137"/>
          <p:cNvPicPr preferRelativeResize="0"/>
          <p:nvPr/>
        </p:nvPicPr>
        <p:blipFill>
          <a:blip r:embed="rId4">
            <a:alphaModFix/>
          </a:blip>
          <a:stretch>
            <a:fillRect/>
          </a:stretch>
        </p:blipFill>
        <p:spPr>
          <a:xfrm>
            <a:off x="678325" y="173050"/>
            <a:ext cx="8803349" cy="6561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38"/>
          <p:cNvSpPr txBox="1"/>
          <p:nvPr/>
        </p:nvSpPr>
        <p:spPr>
          <a:xfrm>
            <a:off x="6907858" y="6987875"/>
            <a:ext cx="3107700" cy="489600"/>
          </a:xfrm>
          <a:prstGeom prst="rect">
            <a:avLst/>
          </a:prstGeom>
          <a:noFill/>
          <a:ln>
            <a:noFill/>
          </a:ln>
        </p:spPr>
        <p:txBody>
          <a:bodyPr anchorCtr="0" anchor="t" bIns="112875" lIns="112875" spcFirstLastPara="1" rIns="112875" wrap="square" tIns="112875">
            <a:spAutoFit/>
          </a:bodyPr>
          <a:lstStyle/>
          <a:p>
            <a:pPr indent="0" lvl="0" marL="0" rtl="0" algn="r">
              <a:spcBef>
                <a:spcPts val="0"/>
              </a:spcBef>
              <a:spcAft>
                <a:spcPts val="0"/>
              </a:spcAft>
              <a:buNone/>
            </a:pPr>
            <a:r>
              <a:rPr lang="en-US" sz="1700" u="sng">
                <a:solidFill>
                  <a:schemeClr val="hlink"/>
                </a:solidFill>
                <a:hlinkClick r:id="rId3"/>
              </a:rPr>
              <a:t>Fletcher (2024)</a:t>
            </a:r>
            <a:r>
              <a:rPr lang="en-US" sz="1700"/>
              <a:t> </a:t>
            </a:r>
            <a:endParaRPr sz="1700"/>
          </a:p>
        </p:txBody>
      </p:sp>
      <p:pic>
        <p:nvPicPr>
          <p:cNvPr id="521" name="Google Shape;521;p138"/>
          <p:cNvPicPr preferRelativeResize="0"/>
          <p:nvPr/>
        </p:nvPicPr>
        <p:blipFill>
          <a:blip r:embed="rId4">
            <a:alphaModFix/>
          </a:blip>
          <a:stretch>
            <a:fillRect/>
          </a:stretch>
        </p:blipFill>
        <p:spPr>
          <a:xfrm>
            <a:off x="369813" y="152400"/>
            <a:ext cx="9420369" cy="66830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39"/>
          <p:cNvSpPr txBox="1"/>
          <p:nvPr>
            <p:ph idx="1" type="body"/>
          </p:nvPr>
        </p:nvSpPr>
        <p:spPr>
          <a:xfrm>
            <a:off x="346325" y="1707376"/>
            <a:ext cx="9467400" cy="6040200"/>
          </a:xfrm>
          <a:prstGeom prst="rect">
            <a:avLst/>
          </a:prstGeom>
        </p:spPr>
        <p:txBody>
          <a:bodyPr anchorCtr="0" anchor="t" bIns="91425" lIns="91425" spcFirstLastPara="1" rIns="91425" wrap="square" tIns="91425">
            <a:noAutofit/>
          </a:bodyPr>
          <a:lstStyle/>
          <a:p>
            <a:pPr indent="-501650" lvl="0" marL="558800" rtl="0" algn="l">
              <a:spcBef>
                <a:spcPts val="0"/>
              </a:spcBef>
              <a:spcAft>
                <a:spcPts val="0"/>
              </a:spcAft>
              <a:buSzPts val="3500"/>
              <a:buChar char="●"/>
            </a:pPr>
            <a:r>
              <a:rPr b="1" lang="en-US" sz="3500"/>
              <a:t>News stories</a:t>
            </a:r>
            <a:r>
              <a:rPr lang="en-US" sz="3500"/>
              <a:t>: ‘update me’, ‘connect me’</a:t>
            </a:r>
            <a:endParaRPr sz="3500"/>
          </a:p>
          <a:p>
            <a:pPr indent="-501650" lvl="0" marL="558800" rtl="0" algn="l">
              <a:spcBef>
                <a:spcPts val="0"/>
              </a:spcBef>
              <a:spcAft>
                <a:spcPts val="0"/>
              </a:spcAft>
              <a:buSzPts val="3500"/>
              <a:buChar char="●"/>
            </a:pPr>
            <a:r>
              <a:rPr b="1" lang="en-US" sz="3500"/>
              <a:t>Features</a:t>
            </a:r>
            <a:r>
              <a:rPr lang="en-US" sz="3500"/>
              <a:t>: </a:t>
            </a:r>
            <a:endParaRPr sz="3500"/>
          </a:p>
          <a:p>
            <a:pPr indent="-501650" lvl="1" marL="1130300" rtl="0" algn="l">
              <a:spcBef>
                <a:spcPts val="0"/>
              </a:spcBef>
              <a:spcAft>
                <a:spcPts val="0"/>
              </a:spcAft>
              <a:buSzPts val="3500"/>
              <a:buChar char="–"/>
            </a:pPr>
            <a:r>
              <a:rPr lang="en-US" sz="3500"/>
              <a:t>‘divert me/inspire me’ (interview features), </a:t>
            </a:r>
            <a:endParaRPr sz="3500"/>
          </a:p>
          <a:p>
            <a:pPr indent="-501650" lvl="1" marL="1130300" rtl="0" algn="l">
              <a:spcBef>
                <a:spcPts val="0"/>
              </a:spcBef>
              <a:spcAft>
                <a:spcPts val="0"/>
              </a:spcAft>
              <a:buSzPts val="3500"/>
              <a:buChar char="–"/>
            </a:pPr>
            <a:r>
              <a:rPr lang="en-US" sz="3500">
                <a:solidFill>
                  <a:schemeClr val="dk1"/>
                </a:solidFill>
              </a:rPr>
              <a:t>‘educate me/give me perspective’ (multi-interview features, investigations, profiles, explainers), </a:t>
            </a:r>
            <a:endParaRPr sz="3500">
              <a:solidFill>
                <a:schemeClr val="dk1"/>
              </a:solidFill>
            </a:endParaRPr>
          </a:p>
          <a:p>
            <a:pPr indent="-501650" lvl="1" marL="1130300" rtl="0" algn="l">
              <a:spcBef>
                <a:spcPts val="0"/>
              </a:spcBef>
              <a:spcAft>
                <a:spcPts val="0"/>
              </a:spcAft>
              <a:buSzPts val="3500"/>
              <a:buChar char="–"/>
            </a:pPr>
            <a:r>
              <a:rPr lang="en-US" sz="3500">
                <a:solidFill>
                  <a:schemeClr val="dk1"/>
                </a:solidFill>
              </a:rPr>
              <a:t>‘help me’ (how-tos, tips and tutorials), </a:t>
            </a:r>
            <a:endParaRPr sz="3500">
              <a:solidFill>
                <a:schemeClr val="dk1"/>
              </a:solidFill>
            </a:endParaRPr>
          </a:p>
          <a:p>
            <a:pPr indent="-501650" lvl="1" marL="1130300" rtl="0" algn="l">
              <a:spcBef>
                <a:spcPts val="0"/>
              </a:spcBef>
              <a:spcAft>
                <a:spcPts val="0"/>
              </a:spcAft>
              <a:buSzPts val="3500"/>
              <a:buChar char="–"/>
            </a:pPr>
            <a:r>
              <a:rPr lang="en-US" sz="3500">
                <a:solidFill>
                  <a:schemeClr val="dk1"/>
                </a:solidFill>
              </a:rPr>
              <a:t>‘keep me engaged’ (e.g. charticles)</a:t>
            </a:r>
            <a:endParaRPr sz="3500"/>
          </a:p>
          <a:p>
            <a:pPr indent="0" lvl="0" marL="0" rtl="0" algn="l">
              <a:spcBef>
                <a:spcPts val="0"/>
              </a:spcBef>
              <a:spcAft>
                <a:spcPts val="0"/>
              </a:spcAft>
              <a:buNone/>
            </a:pPr>
            <a:r>
              <a:t/>
            </a:r>
            <a:endParaRPr sz="3500"/>
          </a:p>
          <a:p>
            <a:pPr indent="0" lvl="0" marL="0" rtl="0" algn="l">
              <a:spcBef>
                <a:spcPts val="0"/>
              </a:spcBef>
              <a:spcAft>
                <a:spcPts val="0"/>
              </a:spcAft>
              <a:buNone/>
            </a:pPr>
            <a:r>
              <a:t/>
            </a:r>
            <a:endParaRPr i="1" sz="2200"/>
          </a:p>
        </p:txBody>
      </p:sp>
      <p:sp>
        <p:nvSpPr>
          <p:cNvPr id="527" name="Google Shape;527;p139"/>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t>How do we meet those needs?</a:t>
            </a:r>
            <a:endParaRPr b="1" sz="3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40"/>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highlight>
                  <a:schemeClr val="lt1"/>
                </a:highlight>
              </a:rPr>
              <a:t>What do we mean by </a:t>
            </a:r>
            <a:endParaRPr b="1" sz="3800">
              <a:highlight>
                <a:schemeClr val="lt1"/>
              </a:highlight>
            </a:endParaRPr>
          </a:p>
          <a:p>
            <a:pPr indent="38100" lvl="0" marL="0" rtl="0" algn="ctr">
              <a:spcBef>
                <a:spcPts val="0"/>
              </a:spcBef>
              <a:spcAft>
                <a:spcPts val="0"/>
              </a:spcAft>
              <a:buNone/>
            </a:pPr>
            <a:r>
              <a:rPr b="1" lang="en-US" sz="3800">
                <a:highlight>
                  <a:schemeClr val="lt1"/>
                </a:highlight>
              </a:rPr>
              <a:t>news stories and features?</a:t>
            </a:r>
            <a:endParaRPr b="1" sz="3800">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141"/>
          <p:cNvSpPr txBox="1"/>
          <p:nvPr>
            <p:ph idx="1" type="body"/>
          </p:nvPr>
        </p:nvSpPr>
        <p:spPr>
          <a:xfrm>
            <a:off x="346325" y="2164300"/>
            <a:ext cx="9467400" cy="5583300"/>
          </a:xfrm>
          <a:prstGeom prst="rect">
            <a:avLst/>
          </a:prstGeom>
        </p:spPr>
        <p:txBody>
          <a:bodyPr anchorCtr="0" anchor="t" bIns="91425" lIns="91425" spcFirstLastPara="1" rIns="91425" wrap="square" tIns="91425">
            <a:noAutofit/>
          </a:bodyPr>
          <a:lstStyle/>
          <a:p>
            <a:pPr indent="-482600" lvl="0" marL="558800" rtl="0" algn="l">
              <a:spcBef>
                <a:spcPts val="0"/>
              </a:spcBef>
              <a:spcAft>
                <a:spcPts val="0"/>
              </a:spcAft>
              <a:buSzPts val="3200"/>
              <a:buChar char="●"/>
            </a:pPr>
            <a:r>
              <a:rPr b="1" lang="en-US" sz="3200"/>
              <a:t>News</a:t>
            </a:r>
            <a:r>
              <a:rPr lang="en-US" sz="3200"/>
              <a:t> stories are based on </a:t>
            </a:r>
            <a:r>
              <a:rPr lang="en-US" sz="3200">
                <a:highlight>
                  <a:srgbClr val="FFFB00"/>
                </a:highlight>
              </a:rPr>
              <a:t>new information</a:t>
            </a:r>
            <a:r>
              <a:rPr lang="en-US" sz="3200"/>
              <a:t> </a:t>
            </a:r>
            <a:br>
              <a:rPr lang="en-US" sz="3200"/>
            </a:br>
            <a:r>
              <a:rPr lang="en-US" sz="3200"/>
              <a:t>(or </a:t>
            </a:r>
            <a:r>
              <a:rPr lang="en-US" sz="3200"/>
              <a:t>new </a:t>
            </a:r>
            <a:r>
              <a:rPr lang="en-US" sz="3200"/>
              <a:t>to your audience). </a:t>
            </a:r>
            <a:endParaRPr sz="3200"/>
          </a:p>
          <a:p>
            <a:pPr indent="-482600" lvl="0" marL="558800" rtl="0" algn="l">
              <a:spcBef>
                <a:spcPts val="0"/>
              </a:spcBef>
              <a:spcAft>
                <a:spcPts val="0"/>
              </a:spcAft>
              <a:buSzPts val="3200"/>
              <a:buChar char="●"/>
            </a:pPr>
            <a:r>
              <a:rPr lang="en-US" sz="3200"/>
              <a:t>News is short and normally done </a:t>
            </a:r>
            <a:r>
              <a:rPr lang="en-US" sz="3200">
                <a:highlight>
                  <a:srgbClr val="FFFB00"/>
                </a:highlight>
              </a:rPr>
              <a:t>quickly</a:t>
            </a:r>
            <a:endParaRPr i="1" sz="3200"/>
          </a:p>
        </p:txBody>
      </p:sp>
      <p:sp>
        <p:nvSpPr>
          <p:cNvPr id="538" name="Google Shape;538;p141"/>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highlight>
                  <a:schemeClr val="lt1"/>
                </a:highlight>
              </a:rPr>
              <a:t>What do we mean by </a:t>
            </a:r>
            <a:endParaRPr b="1" sz="3800">
              <a:highlight>
                <a:schemeClr val="lt1"/>
              </a:highlight>
            </a:endParaRPr>
          </a:p>
          <a:p>
            <a:pPr indent="38100" lvl="0" marL="0" rtl="0" algn="ctr">
              <a:spcBef>
                <a:spcPts val="0"/>
              </a:spcBef>
              <a:spcAft>
                <a:spcPts val="0"/>
              </a:spcAft>
              <a:buNone/>
            </a:pPr>
            <a:r>
              <a:rPr b="1" lang="en-US" sz="3800">
                <a:highlight>
                  <a:schemeClr val="lt1"/>
                </a:highlight>
              </a:rPr>
              <a:t>news stories and features?</a:t>
            </a:r>
            <a:endParaRPr b="1" sz="3800">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142"/>
          <p:cNvSpPr txBox="1"/>
          <p:nvPr>
            <p:ph idx="1" type="body"/>
          </p:nvPr>
        </p:nvSpPr>
        <p:spPr>
          <a:xfrm>
            <a:off x="346325" y="2164300"/>
            <a:ext cx="9467400" cy="5583300"/>
          </a:xfrm>
          <a:prstGeom prst="rect">
            <a:avLst/>
          </a:prstGeom>
        </p:spPr>
        <p:txBody>
          <a:bodyPr anchorCtr="0" anchor="t" bIns="91425" lIns="91425" spcFirstLastPara="1" rIns="91425" wrap="square" tIns="91425">
            <a:noAutofit/>
          </a:bodyPr>
          <a:lstStyle/>
          <a:p>
            <a:pPr indent="-482600" lvl="0" marL="558800" rtl="0" algn="l">
              <a:spcBef>
                <a:spcPts val="0"/>
              </a:spcBef>
              <a:spcAft>
                <a:spcPts val="0"/>
              </a:spcAft>
              <a:buClr>
                <a:srgbClr val="999999"/>
              </a:buClr>
              <a:buSzPts val="3200"/>
              <a:buChar char="●"/>
            </a:pPr>
            <a:r>
              <a:rPr b="1" lang="en-US" sz="3200">
                <a:solidFill>
                  <a:srgbClr val="999999"/>
                </a:solidFill>
                <a:highlight>
                  <a:schemeClr val="lt1"/>
                </a:highlight>
              </a:rPr>
              <a:t>News</a:t>
            </a:r>
            <a:r>
              <a:rPr lang="en-US" sz="3200">
                <a:solidFill>
                  <a:srgbClr val="999999"/>
                </a:solidFill>
                <a:highlight>
                  <a:schemeClr val="lt1"/>
                </a:highlight>
              </a:rPr>
              <a:t> stories are based on new information </a:t>
            </a:r>
            <a:br>
              <a:rPr lang="en-US" sz="3200">
                <a:solidFill>
                  <a:srgbClr val="999999"/>
                </a:solidFill>
                <a:highlight>
                  <a:schemeClr val="lt1"/>
                </a:highlight>
              </a:rPr>
            </a:br>
            <a:r>
              <a:rPr lang="en-US" sz="3200">
                <a:solidFill>
                  <a:srgbClr val="999999"/>
                </a:solidFill>
                <a:highlight>
                  <a:schemeClr val="lt1"/>
                </a:highlight>
              </a:rPr>
              <a:t>(or new to your audience). </a:t>
            </a:r>
            <a:endParaRPr sz="3200">
              <a:solidFill>
                <a:srgbClr val="999999"/>
              </a:solidFill>
              <a:highlight>
                <a:schemeClr val="lt1"/>
              </a:highlight>
            </a:endParaRPr>
          </a:p>
          <a:p>
            <a:pPr indent="-482600" lvl="0" marL="558800" rtl="0" algn="l">
              <a:spcBef>
                <a:spcPts val="0"/>
              </a:spcBef>
              <a:spcAft>
                <a:spcPts val="0"/>
              </a:spcAft>
              <a:buClr>
                <a:srgbClr val="999999"/>
              </a:buClr>
              <a:buSzPts val="3200"/>
              <a:buChar char="●"/>
            </a:pPr>
            <a:r>
              <a:rPr lang="en-US" sz="3200">
                <a:solidFill>
                  <a:srgbClr val="999999"/>
                </a:solidFill>
                <a:highlight>
                  <a:schemeClr val="lt1"/>
                </a:highlight>
              </a:rPr>
              <a:t>News is short and normally done quickly</a:t>
            </a:r>
            <a:endParaRPr sz="3200">
              <a:solidFill>
                <a:srgbClr val="999999"/>
              </a:solidFill>
              <a:highlight>
                <a:schemeClr val="lt1"/>
              </a:highlight>
            </a:endParaRPr>
          </a:p>
          <a:p>
            <a:pPr indent="-482600" lvl="0" marL="558800" rtl="0" algn="l">
              <a:spcBef>
                <a:spcPts val="0"/>
              </a:spcBef>
              <a:spcAft>
                <a:spcPts val="0"/>
              </a:spcAft>
              <a:buClr>
                <a:schemeClr val="dk1"/>
              </a:buClr>
              <a:buSzPts val="3200"/>
              <a:buChar char="●"/>
            </a:pPr>
            <a:r>
              <a:rPr b="1" lang="en-US" sz="3200">
                <a:solidFill>
                  <a:schemeClr val="dk1"/>
                </a:solidFill>
              </a:rPr>
              <a:t>Features</a:t>
            </a:r>
            <a:r>
              <a:rPr lang="en-US" sz="3200">
                <a:solidFill>
                  <a:schemeClr val="dk1"/>
                </a:solidFill>
              </a:rPr>
              <a:t> often take a news report as a starting point for </a:t>
            </a:r>
            <a:r>
              <a:rPr lang="en-US" sz="3200">
                <a:solidFill>
                  <a:schemeClr val="dk1"/>
                </a:solidFill>
                <a:highlight>
                  <a:srgbClr val="FFFB00"/>
                </a:highlight>
              </a:rPr>
              <a:t>deeper</a:t>
            </a:r>
            <a:r>
              <a:rPr lang="en-US" sz="3200">
                <a:solidFill>
                  <a:schemeClr val="dk1"/>
                </a:solidFill>
              </a:rPr>
              <a:t> exploration — or are timeless (“evergreen”)</a:t>
            </a:r>
            <a:endParaRPr sz="3200">
              <a:solidFill>
                <a:schemeClr val="dk1"/>
              </a:solidFill>
            </a:endParaRPr>
          </a:p>
          <a:p>
            <a:pPr indent="-482600" lvl="0" marL="558800" rtl="0" algn="l">
              <a:spcBef>
                <a:spcPts val="0"/>
              </a:spcBef>
              <a:spcAft>
                <a:spcPts val="0"/>
              </a:spcAft>
              <a:buClr>
                <a:schemeClr val="dk1"/>
              </a:buClr>
              <a:buSzPts val="3200"/>
              <a:buChar char="●"/>
            </a:pPr>
            <a:r>
              <a:rPr lang="en-US" sz="3200">
                <a:solidFill>
                  <a:schemeClr val="dk1"/>
                </a:solidFill>
              </a:rPr>
              <a:t>Multiple </a:t>
            </a:r>
            <a:r>
              <a:rPr b="1" lang="en-US" sz="3200">
                <a:solidFill>
                  <a:schemeClr val="dk1"/>
                </a:solidFill>
              </a:rPr>
              <a:t>genres</a:t>
            </a:r>
            <a:r>
              <a:rPr lang="en-US" sz="3200">
                <a:solidFill>
                  <a:schemeClr val="dk1"/>
                </a:solidFill>
              </a:rPr>
              <a:t>: explainer? Interview feature? Charticle? Investigation?</a:t>
            </a:r>
            <a:endParaRPr sz="3200">
              <a:solidFill>
                <a:schemeClr val="dk1"/>
              </a:solidFill>
            </a:endParaRPr>
          </a:p>
          <a:p>
            <a:pPr indent="-482600" lvl="0" marL="558800" rtl="0" algn="l">
              <a:spcBef>
                <a:spcPts val="0"/>
              </a:spcBef>
              <a:spcAft>
                <a:spcPts val="0"/>
              </a:spcAft>
              <a:buClr>
                <a:schemeClr val="dk1"/>
              </a:buClr>
              <a:buSzPts val="3200"/>
              <a:buChar char="●"/>
            </a:pPr>
            <a:r>
              <a:rPr lang="en-US" sz="3200">
                <a:solidFill>
                  <a:schemeClr val="dk1"/>
                </a:solidFill>
              </a:rPr>
              <a:t>Features are longer, and often </a:t>
            </a:r>
            <a:r>
              <a:rPr lang="en-US" sz="3200">
                <a:solidFill>
                  <a:schemeClr val="dk1"/>
                </a:solidFill>
                <a:highlight>
                  <a:srgbClr val="FFFB00"/>
                </a:highlight>
              </a:rPr>
              <a:t>take more time</a:t>
            </a:r>
            <a:endParaRPr sz="3200">
              <a:highlight>
                <a:srgbClr val="FFFB00"/>
              </a:highlight>
            </a:endParaRPr>
          </a:p>
        </p:txBody>
      </p:sp>
      <p:sp>
        <p:nvSpPr>
          <p:cNvPr id="544" name="Google Shape;544;p142"/>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highlight>
                  <a:schemeClr val="lt1"/>
                </a:highlight>
              </a:rPr>
              <a:t>What do we mean by </a:t>
            </a:r>
            <a:endParaRPr b="1" sz="3800">
              <a:highlight>
                <a:schemeClr val="lt1"/>
              </a:highlight>
            </a:endParaRPr>
          </a:p>
          <a:p>
            <a:pPr indent="38100" lvl="0" marL="0" rtl="0" algn="ctr">
              <a:spcBef>
                <a:spcPts val="0"/>
              </a:spcBef>
              <a:spcAft>
                <a:spcPts val="0"/>
              </a:spcAft>
              <a:buNone/>
            </a:pPr>
            <a:r>
              <a:rPr b="1" lang="en-US" sz="3800">
                <a:highlight>
                  <a:schemeClr val="lt1"/>
                </a:highlight>
              </a:rPr>
              <a:t>news stories and features?</a:t>
            </a:r>
            <a:endParaRPr b="1" sz="3800">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548" name="Shape 548"/>
        <p:cNvGrpSpPr/>
        <p:nvPr/>
      </p:nvGrpSpPr>
      <p:grpSpPr>
        <a:xfrm>
          <a:off x="0" y="0"/>
          <a:ext cx="0" cy="0"/>
          <a:chOff x="0" y="0"/>
          <a:chExt cx="0" cy="0"/>
        </a:xfrm>
      </p:grpSpPr>
      <p:sp>
        <p:nvSpPr>
          <p:cNvPr id="549" name="Google Shape;549;p143"/>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solidFill>
                  <a:schemeClr val="lt1"/>
                </a:solidFill>
              </a:rPr>
              <a:t>Quiz: n</a:t>
            </a:r>
            <a:r>
              <a:rPr b="1" lang="en-US" sz="3800">
                <a:solidFill>
                  <a:schemeClr val="lt1"/>
                </a:solidFill>
              </a:rPr>
              <a:t>ews or feature?</a:t>
            </a:r>
            <a:endParaRPr b="1" sz="3800">
              <a:solidFill>
                <a:schemeClr val="lt1"/>
              </a:solidFill>
            </a:endParaRPr>
          </a:p>
        </p:txBody>
      </p:sp>
      <p:sp>
        <p:nvSpPr>
          <p:cNvPr id="550" name="Google Shape;550;p143"/>
          <p:cNvSpPr txBox="1"/>
          <p:nvPr>
            <p:ph idx="1" type="body"/>
          </p:nvPr>
        </p:nvSpPr>
        <p:spPr>
          <a:xfrm>
            <a:off x="346325" y="1707376"/>
            <a:ext cx="9467400" cy="6040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chemeClr val="lt1"/>
              </a:buClr>
              <a:buSzPts val="2800"/>
              <a:buAutoNum type="arabicPeriod"/>
            </a:pPr>
            <a:r>
              <a:rPr lang="en-US" sz="2800" u="sng">
                <a:solidFill>
                  <a:schemeClr val="lt1"/>
                </a:solidFill>
                <a:hlinkClick r:id="rId3">
                  <a:extLst>
                    <a:ext uri="{A12FA001-AC4F-418D-AE19-62706E023703}">
                      <ahyp:hlinkClr val="tx"/>
                    </a:ext>
                  </a:extLst>
                </a:hlinkClick>
              </a:rPr>
              <a:t>Edwards given suspended jail term for abuse images</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4">
                  <a:extLst>
                    <a:ext uri="{A12FA001-AC4F-418D-AE19-62706E023703}">
                      <ahyp:hlinkClr val="tx"/>
                    </a:ext>
                  </a:extLst>
                </a:hlinkClick>
              </a:rPr>
              <a:t>Four key takeaways from Huw Edwards' sentencing</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5">
                  <a:extLst>
                    <a:ext uri="{A12FA001-AC4F-418D-AE19-62706E023703}">
                      <ahyp:hlinkClr val="tx"/>
                    </a:ext>
                  </a:extLst>
                </a:hlinkClick>
              </a:rPr>
              <a:t>Navigating life after divorce</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6">
                  <a:extLst>
                    <a:ext uri="{A12FA001-AC4F-418D-AE19-62706E023703}">
                      <ahyp:hlinkClr val="tx"/>
                    </a:ext>
                  </a:extLst>
                </a:hlinkClick>
              </a:rPr>
              <a:t>Shailendra: Music glory of a legendary lyricist</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7">
                  <a:extLst>
                    <a:ext uri="{A12FA001-AC4F-418D-AE19-62706E023703}">
                      <ahyp:hlinkClr val="tx"/>
                    </a:ext>
                  </a:extLst>
                </a:hlinkClick>
              </a:rPr>
              <a:t>Annabel Sowemimo shortlisted for British Academy Book Prize 2024</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8">
                  <a:extLst>
                    <a:ext uri="{A12FA001-AC4F-418D-AE19-62706E023703}">
                      <ahyp:hlinkClr val="tx"/>
                    </a:ext>
                  </a:extLst>
                </a:hlinkClick>
              </a:rPr>
              <a:t>Diane Abbott: Starmer treated me as a 'non-person'</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9">
                  <a:extLst>
                    <a:ext uri="{A12FA001-AC4F-418D-AE19-62706E023703}">
                      <ahyp:hlinkClr val="tx"/>
                    </a:ext>
                  </a:extLst>
                </a:hlinkClick>
              </a:rPr>
              <a:t>‘I don’t do a monthly shop any more’: life with unpredictable working hours</a:t>
            </a:r>
            <a:r>
              <a:rPr lang="en-US" sz="2800">
                <a:solidFill>
                  <a:schemeClr val="lt1"/>
                </a:solidFill>
              </a:rPr>
              <a:t> </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10">
                  <a:extLst>
                    <a:ext uri="{A12FA001-AC4F-418D-AE19-62706E023703}">
                      <ahyp:hlinkClr val="tx"/>
                    </a:ext>
                  </a:extLst>
                </a:hlinkClick>
              </a:rPr>
              <a:t>Secret Service MONITORS Musk post</a:t>
            </a:r>
            <a:endParaRPr sz="2800">
              <a:solidFill>
                <a:schemeClr val="lt1"/>
              </a:solidFill>
            </a:endParaRPr>
          </a:p>
          <a:p>
            <a:pPr indent="-406400" lvl="0" marL="457200" rtl="0" algn="l">
              <a:spcBef>
                <a:spcPts val="0"/>
              </a:spcBef>
              <a:spcAft>
                <a:spcPts val="0"/>
              </a:spcAft>
              <a:buClr>
                <a:schemeClr val="lt1"/>
              </a:buClr>
              <a:buSzPts val="2800"/>
              <a:buAutoNum type="arabicPeriod"/>
            </a:pPr>
            <a:r>
              <a:rPr lang="en-US" sz="2800" u="sng">
                <a:solidFill>
                  <a:schemeClr val="lt1"/>
                </a:solidFill>
                <a:hlinkClick r:id="rId11">
                  <a:extLst>
                    <a:ext uri="{A12FA001-AC4F-418D-AE19-62706E023703}">
                      <ahyp:hlinkClr val="tx"/>
                    </a:ext>
                  </a:extLst>
                </a:hlinkClick>
              </a:rPr>
              <a:t>Here’s what we know on Donald Trump’s assassination attempt</a:t>
            </a:r>
            <a:endParaRPr sz="2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26"/>
          <p:cNvSpPr txBox="1"/>
          <p:nvPr/>
        </p:nvSpPr>
        <p:spPr>
          <a:xfrm>
            <a:off x="194000" y="6107625"/>
            <a:ext cx="9966000" cy="15123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t/>
            </a:r>
            <a:endParaRPr sz="1800"/>
          </a:p>
        </p:txBody>
      </p:sp>
      <p:pic>
        <p:nvPicPr>
          <p:cNvPr descr="Data Journalism: An Explication by Cindy Royal, Associate Professor, and Dale Blasingame, Lecturer, of Texas State University. The complete paper with additional videos can be found at https://isojjournal.wordpress.com/2015/04/15/data-journalism-an-explication/. Presented at the International Symposium on Online Journalism in April 2015." id="445" name="Google Shape;445;p126" title="Data Journalism Explication">
            <a:hlinkClick r:id="rId3"/>
          </p:cNvPr>
          <p:cNvPicPr preferRelativeResize="0"/>
          <p:nvPr/>
        </p:nvPicPr>
        <p:blipFill>
          <a:blip r:embed="rId4">
            <a:alphaModFix/>
          </a:blip>
          <a:stretch>
            <a:fillRect/>
          </a:stretch>
        </p:blipFill>
        <p:spPr>
          <a:xfrm>
            <a:off x="163450" y="122588"/>
            <a:ext cx="9833100" cy="7374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144"/>
          <p:cNvSpPr txBox="1"/>
          <p:nvPr>
            <p:ph idx="1" type="body"/>
          </p:nvPr>
        </p:nvSpPr>
        <p:spPr>
          <a:xfrm>
            <a:off x="346333" y="1707370"/>
            <a:ext cx="9467400" cy="50613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lang="en-US" sz="2500"/>
              <a:t>Typically what </a:t>
            </a:r>
            <a:r>
              <a:rPr b="1" lang="en-US" sz="2500"/>
              <a:t>people/orgs/data/docs</a:t>
            </a:r>
            <a:r>
              <a:rPr lang="en-US" sz="2500"/>
              <a:t> </a:t>
            </a:r>
            <a:r>
              <a:rPr b="1" lang="en-US" sz="2500">
                <a:highlight>
                  <a:srgbClr val="FFFB00"/>
                </a:highlight>
              </a:rPr>
              <a:t>do, say or reveal</a:t>
            </a:r>
            <a:endParaRPr b="1" sz="2500">
              <a:highlight>
                <a:srgbClr val="FFFB00"/>
              </a:highlight>
            </a:endParaRPr>
          </a:p>
          <a:p>
            <a:pPr indent="-438150" lvl="0" marL="558800" rtl="0" algn="l">
              <a:spcBef>
                <a:spcPts val="1500"/>
              </a:spcBef>
              <a:spcAft>
                <a:spcPts val="0"/>
              </a:spcAft>
              <a:buSzPts val="2500"/>
              <a:buChar char="●"/>
            </a:pPr>
            <a:r>
              <a:rPr lang="en-US" sz="2500"/>
              <a:t>Event (crime, accident, launch, arrest, resignation, etc.)</a:t>
            </a:r>
            <a:endParaRPr sz="2500"/>
          </a:p>
          <a:p>
            <a:pPr indent="-438150" lvl="0" marL="558800" rtl="0" algn="l">
              <a:spcBef>
                <a:spcPts val="0"/>
              </a:spcBef>
              <a:spcAft>
                <a:spcPts val="0"/>
              </a:spcAft>
              <a:buSzPts val="2500"/>
              <a:buChar char="●"/>
            </a:pPr>
            <a:r>
              <a:rPr lang="en-US" sz="2500"/>
              <a:t>Lead up to event (details revealed, “to be held”)</a:t>
            </a:r>
            <a:endParaRPr sz="2500"/>
          </a:p>
          <a:p>
            <a:pPr indent="-438150" lvl="0" marL="558800" rtl="0" algn="l">
              <a:spcBef>
                <a:spcPts val="0"/>
              </a:spcBef>
              <a:spcAft>
                <a:spcPts val="0"/>
              </a:spcAft>
              <a:buSzPts val="2500"/>
              <a:buChar char="●"/>
            </a:pPr>
            <a:r>
              <a:rPr lang="en-US" sz="2500"/>
              <a:t>Action (“announces”, “to investigate”, “decide”, “vote”)</a:t>
            </a:r>
            <a:endParaRPr sz="2500"/>
          </a:p>
          <a:p>
            <a:pPr indent="-438150" lvl="0" marL="558800" rtl="0" algn="l">
              <a:spcBef>
                <a:spcPts val="0"/>
              </a:spcBef>
              <a:spcAft>
                <a:spcPts val="0"/>
              </a:spcAft>
              <a:buSzPts val="2500"/>
              <a:buChar char="●"/>
            </a:pPr>
            <a:r>
              <a:rPr lang="en-US" sz="2500"/>
              <a:t>Concerns/complaints “raised”, accusation made</a:t>
            </a:r>
            <a:endParaRPr sz="2500"/>
          </a:p>
          <a:p>
            <a:pPr indent="-438150" lvl="0" marL="558800" rtl="0" algn="l">
              <a:spcBef>
                <a:spcPts val="0"/>
              </a:spcBef>
              <a:spcAft>
                <a:spcPts val="0"/>
              </a:spcAft>
              <a:buSzPts val="2500"/>
              <a:buChar char="●"/>
            </a:pPr>
            <a:r>
              <a:rPr lang="en-US" sz="2500"/>
              <a:t>Reaction (“defends”, “denies”, “admits”, “rejects”, “welcomes”)</a:t>
            </a:r>
            <a:endParaRPr sz="2500"/>
          </a:p>
          <a:p>
            <a:pPr indent="-438150" lvl="0" marL="558800" rtl="0" algn="l">
              <a:spcBef>
                <a:spcPts val="0"/>
              </a:spcBef>
              <a:spcAft>
                <a:spcPts val="0"/>
              </a:spcAft>
              <a:buSzPts val="2500"/>
              <a:buChar char="●"/>
            </a:pPr>
            <a:r>
              <a:rPr lang="en-US" sz="2500"/>
              <a:t>Money being cut/invested/spent/raised</a:t>
            </a:r>
            <a:endParaRPr sz="2500"/>
          </a:p>
          <a:p>
            <a:pPr indent="-438150" lvl="0" marL="558800" rtl="0" algn="l">
              <a:spcBef>
                <a:spcPts val="0"/>
              </a:spcBef>
              <a:spcAft>
                <a:spcPts val="0"/>
              </a:spcAft>
              <a:buSzPts val="2500"/>
              <a:buChar char="●"/>
            </a:pPr>
            <a:r>
              <a:rPr lang="en-US" sz="2500"/>
              <a:t>Research/report/data “reveals”/“finds”</a:t>
            </a:r>
            <a:endParaRPr sz="2500"/>
          </a:p>
          <a:p>
            <a:pPr indent="-438150" lvl="0" marL="558800" rtl="0" algn="l">
              <a:spcBef>
                <a:spcPts val="0"/>
              </a:spcBef>
              <a:spcAft>
                <a:spcPts val="0"/>
              </a:spcAft>
              <a:buSzPts val="2500"/>
              <a:buChar char="●"/>
            </a:pPr>
            <a:r>
              <a:rPr lang="en-US" sz="2500"/>
              <a:t>Conflict/resolution (“refusing to”, “in row over”, “in talks over”)</a:t>
            </a:r>
            <a:endParaRPr sz="2500"/>
          </a:p>
          <a:p>
            <a:pPr indent="-438150" lvl="0" marL="558800" rtl="0" algn="l">
              <a:spcBef>
                <a:spcPts val="0"/>
              </a:spcBef>
              <a:spcAft>
                <a:spcPts val="0"/>
              </a:spcAft>
              <a:buSzPts val="2500"/>
              <a:buChar char="●"/>
            </a:pPr>
            <a:r>
              <a:rPr lang="en-US" sz="2500"/>
              <a:t>‘Follow-on’ (local dimension to/version of a national story)</a:t>
            </a:r>
            <a:endParaRPr sz="2500"/>
          </a:p>
        </p:txBody>
      </p:sp>
      <p:sp>
        <p:nvSpPr>
          <p:cNvPr id="556" name="Google Shape;556;p144"/>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b="1" lang="en-US"/>
              <a:t>Identifying a potential news story</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45"/>
          <p:cNvSpPr txBox="1"/>
          <p:nvPr>
            <p:ph idx="1" type="body"/>
          </p:nvPr>
        </p:nvSpPr>
        <p:spPr>
          <a:xfrm>
            <a:off x="346333" y="1707370"/>
            <a:ext cx="9467400" cy="50613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lang="en-US" sz="2500"/>
              <a:t>Typically what </a:t>
            </a:r>
            <a:r>
              <a:rPr b="1" lang="en-US" sz="2500"/>
              <a:t>people/orgs/data/docs</a:t>
            </a:r>
            <a:r>
              <a:rPr lang="en-US" sz="2500"/>
              <a:t> </a:t>
            </a:r>
            <a:r>
              <a:rPr b="1" lang="en-US" sz="2500">
                <a:highlight>
                  <a:srgbClr val="FFFFFF"/>
                </a:highlight>
              </a:rPr>
              <a:t>do, say or reveal</a:t>
            </a:r>
            <a:endParaRPr b="1" sz="2500">
              <a:highlight>
                <a:srgbClr val="FFFFFF"/>
              </a:highlight>
            </a:endParaRPr>
          </a:p>
          <a:p>
            <a:pPr indent="-438150" lvl="0" marL="558800" rtl="0" algn="l">
              <a:spcBef>
                <a:spcPts val="1500"/>
              </a:spcBef>
              <a:spcAft>
                <a:spcPts val="0"/>
              </a:spcAft>
              <a:buSzPts val="2500"/>
              <a:buChar char="●"/>
            </a:pPr>
            <a:r>
              <a:rPr lang="en-US" sz="2500"/>
              <a:t>Event (crime, accident, launch, arrest, resignation, etc.)</a:t>
            </a:r>
            <a:endParaRPr sz="2500"/>
          </a:p>
          <a:p>
            <a:pPr indent="-438150" lvl="0" marL="558800" rtl="0" algn="l">
              <a:spcBef>
                <a:spcPts val="0"/>
              </a:spcBef>
              <a:spcAft>
                <a:spcPts val="0"/>
              </a:spcAft>
              <a:buSzPts val="2500"/>
              <a:buChar char="●"/>
            </a:pPr>
            <a:r>
              <a:rPr lang="en-US" sz="2500"/>
              <a:t>Lead up to event (details revealed, “to be held”)</a:t>
            </a:r>
            <a:endParaRPr sz="2500"/>
          </a:p>
          <a:p>
            <a:pPr indent="-438150" lvl="0" marL="558800" rtl="0" algn="l">
              <a:spcBef>
                <a:spcPts val="0"/>
              </a:spcBef>
              <a:spcAft>
                <a:spcPts val="0"/>
              </a:spcAft>
              <a:buSzPts val="2500"/>
              <a:buChar char="●"/>
            </a:pPr>
            <a:r>
              <a:rPr lang="en-US" sz="2500"/>
              <a:t>Action (“announces”, “to investigate”, “decide”, “vote”)</a:t>
            </a:r>
            <a:endParaRPr sz="2500"/>
          </a:p>
          <a:p>
            <a:pPr indent="-438150" lvl="0" marL="558800" rtl="0" algn="l">
              <a:spcBef>
                <a:spcPts val="0"/>
              </a:spcBef>
              <a:spcAft>
                <a:spcPts val="0"/>
              </a:spcAft>
              <a:buSzPts val="2500"/>
              <a:buChar char="●"/>
            </a:pPr>
            <a:r>
              <a:rPr lang="en-US" sz="2500"/>
              <a:t>Concerns/complaints “raised”, accusation made</a:t>
            </a:r>
            <a:endParaRPr sz="2500"/>
          </a:p>
          <a:p>
            <a:pPr indent="-438150" lvl="0" marL="558800" rtl="0" algn="l">
              <a:spcBef>
                <a:spcPts val="0"/>
              </a:spcBef>
              <a:spcAft>
                <a:spcPts val="0"/>
              </a:spcAft>
              <a:buSzPts val="2500"/>
              <a:buChar char="●"/>
            </a:pPr>
            <a:r>
              <a:rPr lang="en-US" sz="2500"/>
              <a:t>Reaction (“defends”, “denies”, “admits”, “rejects”, “welcomes”)</a:t>
            </a:r>
            <a:endParaRPr sz="2500"/>
          </a:p>
          <a:p>
            <a:pPr indent="-438150" lvl="0" marL="558800" rtl="0" algn="l">
              <a:spcBef>
                <a:spcPts val="0"/>
              </a:spcBef>
              <a:spcAft>
                <a:spcPts val="0"/>
              </a:spcAft>
              <a:buSzPts val="2500"/>
              <a:buChar char="●"/>
            </a:pPr>
            <a:r>
              <a:rPr lang="en-US" sz="2500"/>
              <a:t>Money being cut/invested/spent/raised</a:t>
            </a:r>
            <a:endParaRPr sz="2500"/>
          </a:p>
          <a:p>
            <a:pPr indent="-438150" lvl="0" marL="558800" rtl="0" algn="l">
              <a:spcBef>
                <a:spcPts val="0"/>
              </a:spcBef>
              <a:spcAft>
                <a:spcPts val="0"/>
              </a:spcAft>
              <a:buSzPts val="2500"/>
              <a:buChar char="●"/>
            </a:pPr>
            <a:r>
              <a:rPr lang="en-US" sz="2500">
                <a:highlight>
                  <a:srgbClr val="FFFF00"/>
                </a:highlight>
              </a:rPr>
              <a:t>Research/report/data “reveals”/“finds”</a:t>
            </a:r>
            <a:endParaRPr sz="2500">
              <a:highlight>
                <a:srgbClr val="FFFF00"/>
              </a:highlight>
            </a:endParaRPr>
          </a:p>
          <a:p>
            <a:pPr indent="-438150" lvl="0" marL="558800" rtl="0" algn="l">
              <a:spcBef>
                <a:spcPts val="0"/>
              </a:spcBef>
              <a:spcAft>
                <a:spcPts val="0"/>
              </a:spcAft>
              <a:buSzPts val="2500"/>
              <a:buChar char="●"/>
            </a:pPr>
            <a:r>
              <a:rPr lang="en-US" sz="2500"/>
              <a:t>Conflict/resolution (“refusing to”, “in row over”, “in talks over”)</a:t>
            </a:r>
            <a:endParaRPr sz="2500"/>
          </a:p>
          <a:p>
            <a:pPr indent="-438150" lvl="0" marL="558800" rtl="0" algn="l">
              <a:spcBef>
                <a:spcPts val="0"/>
              </a:spcBef>
              <a:spcAft>
                <a:spcPts val="0"/>
              </a:spcAft>
              <a:buSzPts val="2500"/>
              <a:buChar char="●"/>
            </a:pPr>
            <a:r>
              <a:rPr lang="en-US" sz="2500"/>
              <a:t>‘Follow-on’ (local dimension to/version of a national story)</a:t>
            </a:r>
            <a:endParaRPr sz="2500"/>
          </a:p>
        </p:txBody>
      </p:sp>
      <p:sp>
        <p:nvSpPr>
          <p:cNvPr id="562" name="Google Shape;562;p145"/>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b="1" lang="en-US"/>
              <a:t>Identifying a potential news story</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46"/>
          <p:cNvSpPr txBox="1"/>
          <p:nvPr>
            <p:ph idx="1" type="body"/>
          </p:nvPr>
        </p:nvSpPr>
        <p:spPr>
          <a:xfrm>
            <a:off x="346333" y="1707370"/>
            <a:ext cx="9467400" cy="5061300"/>
          </a:xfrm>
          <a:prstGeom prst="rect">
            <a:avLst/>
          </a:prstGeom>
        </p:spPr>
        <p:txBody>
          <a:bodyPr anchorCtr="0" anchor="t" bIns="112875" lIns="112875" spcFirstLastPara="1" rIns="112875" wrap="square" tIns="112875">
            <a:normAutofit/>
          </a:bodyPr>
          <a:lstStyle/>
          <a:p>
            <a:pPr indent="-438150" lvl="0" marL="558800" rtl="0" algn="l">
              <a:spcBef>
                <a:spcPts val="0"/>
              </a:spcBef>
              <a:spcAft>
                <a:spcPts val="0"/>
              </a:spcAft>
              <a:buSzPts val="2500"/>
              <a:buChar char="●"/>
            </a:pPr>
            <a:r>
              <a:rPr b="1" lang="en-US" sz="2500"/>
              <a:t>News</a:t>
            </a:r>
            <a:r>
              <a:rPr b="1" lang="en-US" sz="2500"/>
              <a:t> diaries</a:t>
            </a:r>
            <a:r>
              <a:rPr lang="en-US" sz="2500"/>
              <a:t> (events) - forward </a:t>
            </a:r>
            <a:r>
              <a:rPr lang="en-US" sz="2500"/>
              <a:t>planning</a:t>
            </a:r>
            <a:endParaRPr sz="2500"/>
          </a:p>
          <a:p>
            <a:pPr indent="-438150" lvl="0" marL="558800" rtl="0" algn="l">
              <a:spcBef>
                <a:spcPts val="0"/>
              </a:spcBef>
              <a:spcAft>
                <a:spcPts val="0"/>
              </a:spcAft>
              <a:buSzPts val="2500"/>
              <a:buChar char="●"/>
            </a:pPr>
            <a:r>
              <a:rPr b="1" lang="en-US" sz="2500"/>
              <a:t>Checking</a:t>
            </a:r>
            <a:r>
              <a:rPr lang="en-US" sz="2500"/>
              <a:t> in with orgs regularly involved (police, fire, local and national government, courts, charities/campaigners)</a:t>
            </a:r>
            <a:endParaRPr sz="2500"/>
          </a:p>
          <a:p>
            <a:pPr indent="-438150" lvl="0" marL="558800" rtl="0" algn="l">
              <a:spcBef>
                <a:spcPts val="0"/>
              </a:spcBef>
              <a:spcAft>
                <a:spcPts val="0"/>
              </a:spcAft>
              <a:buSzPts val="2500"/>
              <a:buChar char="●"/>
            </a:pPr>
            <a:r>
              <a:rPr b="1" lang="en-US" sz="2500"/>
              <a:t>Monitoring</a:t>
            </a:r>
            <a:r>
              <a:rPr lang="en-US" sz="2500"/>
              <a:t> likely newsworthy pages, e.g. fundraising websites, accounts of newsworthy figures/orgs</a:t>
            </a:r>
            <a:endParaRPr sz="2500"/>
          </a:p>
          <a:p>
            <a:pPr indent="-438150" lvl="0" marL="558800" rtl="0" algn="l">
              <a:spcBef>
                <a:spcPts val="0"/>
              </a:spcBef>
              <a:spcAft>
                <a:spcPts val="0"/>
              </a:spcAft>
              <a:buSzPts val="2500"/>
              <a:buChar char="●"/>
            </a:pPr>
            <a:r>
              <a:rPr b="1" lang="en-US" sz="2500"/>
              <a:t>Subscription</a:t>
            </a:r>
            <a:r>
              <a:rPr lang="en-US" sz="2500"/>
              <a:t> to newswires, Dataminr, press releases, alerts on publication of new research, reports and data</a:t>
            </a:r>
            <a:endParaRPr sz="2500"/>
          </a:p>
          <a:p>
            <a:pPr indent="-438150" lvl="0" marL="558800" rtl="0" algn="l">
              <a:spcBef>
                <a:spcPts val="0"/>
              </a:spcBef>
              <a:spcAft>
                <a:spcPts val="0"/>
              </a:spcAft>
              <a:buSzPts val="2500"/>
              <a:buChar char="●"/>
            </a:pPr>
            <a:r>
              <a:rPr lang="en-US" sz="2500"/>
              <a:t>Doing </a:t>
            </a:r>
            <a:r>
              <a:rPr b="1" lang="en-US" sz="2500"/>
              <a:t>interviews</a:t>
            </a:r>
            <a:r>
              <a:rPr lang="en-US" sz="2500"/>
              <a:t> and identifying a newsworthy lead</a:t>
            </a:r>
            <a:endParaRPr sz="2500"/>
          </a:p>
          <a:p>
            <a:pPr indent="-438150" lvl="0" marL="558800" rtl="0" algn="l">
              <a:spcBef>
                <a:spcPts val="0"/>
              </a:spcBef>
              <a:spcAft>
                <a:spcPts val="0"/>
              </a:spcAft>
              <a:buSzPts val="2500"/>
              <a:buChar char="●"/>
            </a:pPr>
            <a:r>
              <a:rPr lang="en-US" sz="2500"/>
              <a:t>Seeking </a:t>
            </a:r>
            <a:r>
              <a:rPr b="1" lang="en-US" sz="2500"/>
              <a:t>reaction and follow-ups</a:t>
            </a:r>
            <a:r>
              <a:rPr lang="en-US" sz="2500"/>
              <a:t> on stories in the news elsewhere </a:t>
            </a:r>
            <a:endParaRPr sz="2500"/>
          </a:p>
        </p:txBody>
      </p:sp>
      <p:sp>
        <p:nvSpPr>
          <p:cNvPr id="568" name="Google Shape;568;p146"/>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b="1" lang="en-US"/>
              <a:t>Where do I find out about all these?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572" name="Shape 572"/>
        <p:cNvGrpSpPr/>
        <p:nvPr/>
      </p:nvGrpSpPr>
      <p:grpSpPr>
        <a:xfrm>
          <a:off x="0" y="0"/>
          <a:ext cx="0" cy="0"/>
          <a:chOff x="0" y="0"/>
          <a:chExt cx="0" cy="0"/>
        </a:xfrm>
      </p:grpSpPr>
      <p:sp>
        <p:nvSpPr>
          <p:cNvPr id="573" name="Google Shape;573;p147"/>
          <p:cNvSpPr txBox="1"/>
          <p:nvPr/>
        </p:nvSpPr>
        <p:spPr>
          <a:xfrm>
            <a:off x="346333" y="659296"/>
            <a:ext cx="9467400" cy="848400"/>
          </a:xfrm>
          <a:prstGeom prst="rect">
            <a:avLst/>
          </a:prstGeom>
          <a:noFill/>
          <a:ln>
            <a:noFill/>
          </a:ln>
        </p:spPr>
        <p:txBody>
          <a:bodyPr anchorCtr="0" anchor="t" bIns="112875" lIns="112875" spcFirstLastPara="1" rIns="112875" wrap="square" tIns="112875">
            <a:normAutofit/>
          </a:bodyPr>
          <a:lstStyle/>
          <a:p>
            <a:pPr indent="0" lvl="0" marL="0" rtl="0" algn="l">
              <a:spcBef>
                <a:spcPts val="0"/>
              </a:spcBef>
              <a:spcAft>
                <a:spcPts val="0"/>
              </a:spcAft>
              <a:buNone/>
            </a:pPr>
            <a:r>
              <a:rPr b="1" lang="en-US" sz="3800">
                <a:solidFill>
                  <a:schemeClr val="lt1"/>
                </a:solidFill>
              </a:rPr>
              <a:t>What potential </a:t>
            </a:r>
            <a:r>
              <a:rPr b="1" lang="en-US" sz="3800">
                <a:solidFill>
                  <a:schemeClr val="lt1"/>
                </a:solidFill>
                <a:highlight>
                  <a:srgbClr val="AC1145"/>
                </a:highlight>
              </a:rPr>
              <a:t>problems</a:t>
            </a:r>
            <a:r>
              <a:rPr b="1" lang="en-US" sz="3800">
                <a:solidFill>
                  <a:schemeClr val="lt1"/>
                </a:solidFill>
              </a:rPr>
              <a:t> are there?</a:t>
            </a:r>
            <a:endParaRPr b="1" sz="3800">
              <a:solidFill>
                <a:schemeClr val="lt1"/>
              </a:solidFill>
            </a:endParaRPr>
          </a:p>
        </p:txBody>
      </p:sp>
      <p:sp>
        <p:nvSpPr>
          <p:cNvPr id="574" name="Google Shape;574;p147"/>
          <p:cNvSpPr txBox="1"/>
          <p:nvPr/>
        </p:nvSpPr>
        <p:spPr>
          <a:xfrm>
            <a:off x="346333" y="1707370"/>
            <a:ext cx="9467400" cy="5061300"/>
          </a:xfrm>
          <a:prstGeom prst="rect">
            <a:avLst/>
          </a:prstGeom>
          <a:noFill/>
          <a:ln>
            <a:noFill/>
          </a:ln>
        </p:spPr>
        <p:txBody>
          <a:bodyPr anchorCtr="0" anchor="t" bIns="112875" lIns="112875" spcFirstLastPara="1" rIns="112875" wrap="square" tIns="112875">
            <a:normAutofit/>
          </a:bodyPr>
          <a:lstStyle/>
          <a:p>
            <a:pPr indent="0" lvl="0" marL="0" rtl="0" algn="l">
              <a:lnSpc>
                <a:spcPct val="115000"/>
              </a:lnSpc>
              <a:spcBef>
                <a:spcPts val="0"/>
              </a:spcBef>
              <a:spcAft>
                <a:spcPts val="0"/>
              </a:spcAft>
              <a:buNone/>
            </a:pPr>
            <a:r>
              <a:rPr b="1" lang="en-US" sz="2500">
                <a:solidFill>
                  <a:schemeClr val="lt1"/>
                </a:solidFill>
              </a:rPr>
              <a:t>If these are our routines for sourcing, how might that shape which stories that are told, who tells them, and how?</a:t>
            </a:r>
            <a:endParaRPr b="1" sz="2500">
              <a:solidFill>
                <a:schemeClr val="lt1"/>
              </a:solidFill>
            </a:endParaRPr>
          </a:p>
          <a:p>
            <a:pPr indent="-438150" lvl="0" marL="558800" rtl="0" algn="l">
              <a:lnSpc>
                <a:spcPct val="115000"/>
              </a:lnSpc>
              <a:spcBef>
                <a:spcPts val="1500"/>
              </a:spcBef>
              <a:spcAft>
                <a:spcPts val="0"/>
              </a:spcAft>
              <a:buClr>
                <a:schemeClr val="lt1"/>
              </a:buClr>
              <a:buSzPts val="2500"/>
              <a:buChar char="●"/>
            </a:pPr>
            <a:r>
              <a:rPr b="1" lang="en-US" sz="2500">
                <a:solidFill>
                  <a:schemeClr val="lt1"/>
                </a:solidFill>
              </a:rPr>
              <a:t>News diaries</a:t>
            </a:r>
            <a:r>
              <a:rPr lang="en-US" sz="2500">
                <a:solidFill>
                  <a:schemeClr val="lt1"/>
                </a:solidFill>
              </a:rPr>
              <a:t> (events) </a:t>
            </a:r>
            <a:endParaRPr sz="2500">
              <a:solidFill>
                <a:schemeClr val="lt1"/>
              </a:solidFill>
            </a:endParaRPr>
          </a:p>
          <a:p>
            <a:pPr indent="-438150" lvl="0" marL="558800" rtl="0" algn="l">
              <a:lnSpc>
                <a:spcPct val="115000"/>
              </a:lnSpc>
              <a:spcBef>
                <a:spcPts val="0"/>
              </a:spcBef>
              <a:spcAft>
                <a:spcPts val="0"/>
              </a:spcAft>
              <a:buClr>
                <a:schemeClr val="lt1"/>
              </a:buClr>
              <a:buSzPts val="2500"/>
              <a:buChar char="●"/>
            </a:pPr>
            <a:r>
              <a:rPr b="1" lang="en-US" sz="2500">
                <a:solidFill>
                  <a:schemeClr val="lt1"/>
                </a:solidFill>
              </a:rPr>
              <a:t>Checking</a:t>
            </a:r>
            <a:r>
              <a:rPr lang="en-US" sz="2500">
                <a:solidFill>
                  <a:schemeClr val="lt1"/>
                </a:solidFill>
              </a:rPr>
              <a:t> in with orgs</a:t>
            </a:r>
            <a:endParaRPr sz="2500">
              <a:solidFill>
                <a:schemeClr val="lt1"/>
              </a:solidFill>
            </a:endParaRPr>
          </a:p>
          <a:p>
            <a:pPr indent="-438150" lvl="0" marL="558800" rtl="0" algn="l">
              <a:lnSpc>
                <a:spcPct val="115000"/>
              </a:lnSpc>
              <a:spcBef>
                <a:spcPts val="0"/>
              </a:spcBef>
              <a:spcAft>
                <a:spcPts val="0"/>
              </a:spcAft>
              <a:buClr>
                <a:schemeClr val="lt1"/>
              </a:buClr>
              <a:buSzPts val="2500"/>
              <a:buChar char="●"/>
            </a:pPr>
            <a:r>
              <a:rPr b="1" lang="en-US" sz="2500">
                <a:solidFill>
                  <a:schemeClr val="lt1"/>
                </a:solidFill>
              </a:rPr>
              <a:t>Monitoring</a:t>
            </a:r>
            <a:r>
              <a:rPr lang="en-US" sz="2500">
                <a:solidFill>
                  <a:schemeClr val="lt1"/>
                </a:solidFill>
              </a:rPr>
              <a:t> likely newsworthy pages and accounts</a:t>
            </a:r>
            <a:endParaRPr sz="2500">
              <a:solidFill>
                <a:schemeClr val="lt1"/>
              </a:solidFill>
            </a:endParaRPr>
          </a:p>
          <a:p>
            <a:pPr indent="-438150" lvl="0" marL="558800" rtl="0" algn="l">
              <a:lnSpc>
                <a:spcPct val="115000"/>
              </a:lnSpc>
              <a:spcBef>
                <a:spcPts val="0"/>
              </a:spcBef>
              <a:spcAft>
                <a:spcPts val="0"/>
              </a:spcAft>
              <a:buClr>
                <a:schemeClr val="lt1"/>
              </a:buClr>
              <a:buSzPts val="2500"/>
              <a:buChar char="●"/>
            </a:pPr>
            <a:r>
              <a:rPr b="1" lang="en-US" sz="2500">
                <a:solidFill>
                  <a:schemeClr val="lt1"/>
                </a:solidFill>
              </a:rPr>
              <a:t>Subscriptions</a:t>
            </a:r>
            <a:r>
              <a:rPr lang="en-US" sz="2500">
                <a:solidFill>
                  <a:schemeClr val="lt1"/>
                </a:solidFill>
              </a:rPr>
              <a:t> and updates</a:t>
            </a:r>
            <a:endParaRPr sz="2500">
              <a:solidFill>
                <a:schemeClr val="lt1"/>
              </a:solidFill>
            </a:endParaRPr>
          </a:p>
          <a:p>
            <a:pPr indent="-438150" lvl="0" marL="558800" rtl="0" algn="l">
              <a:lnSpc>
                <a:spcPct val="115000"/>
              </a:lnSpc>
              <a:spcBef>
                <a:spcPts val="0"/>
              </a:spcBef>
              <a:spcAft>
                <a:spcPts val="0"/>
              </a:spcAft>
              <a:buClr>
                <a:schemeClr val="lt1"/>
              </a:buClr>
              <a:buSzPts val="2500"/>
              <a:buChar char="●"/>
            </a:pPr>
            <a:r>
              <a:rPr b="1" lang="en-US" sz="2500">
                <a:solidFill>
                  <a:schemeClr val="lt1"/>
                </a:solidFill>
              </a:rPr>
              <a:t>Interviews</a:t>
            </a:r>
            <a:r>
              <a:rPr lang="en-US" sz="2500">
                <a:solidFill>
                  <a:schemeClr val="lt1"/>
                </a:solidFill>
              </a:rPr>
              <a:t> </a:t>
            </a:r>
            <a:endParaRPr sz="2500">
              <a:solidFill>
                <a:schemeClr val="lt1"/>
              </a:solidFill>
            </a:endParaRPr>
          </a:p>
          <a:p>
            <a:pPr indent="-438150" lvl="0" marL="558800" rtl="0" algn="l">
              <a:lnSpc>
                <a:spcPct val="115000"/>
              </a:lnSpc>
              <a:spcBef>
                <a:spcPts val="0"/>
              </a:spcBef>
              <a:spcAft>
                <a:spcPts val="0"/>
              </a:spcAft>
              <a:buClr>
                <a:schemeClr val="lt1"/>
              </a:buClr>
              <a:buSzPts val="2500"/>
              <a:buChar char="●"/>
            </a:pPr>
            <a:r>
              <a:rPr b="1" lang="en-US" sz="2500">
                <a:solidFill>
                  <a:schemeClr val="lt1"/>
                </a:solidFill>
              </a:rPr>
              <a:t>Reaction and follow-ups</a:t>
            </a:r>
            <a:r>
              <a:rPr lang="en-US" sz="2500">
                <a:solidFill>
                  <a:schemeClr val="lt1"/>
                </a:solidFill>
              </a:rPr>
              <a:t> on current stories </a:t>
            </a:r>
            <a:endParaRPr sz="25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48"/>
          <p:cNvSpPr txBox="1"/>
          <p:nvPr>
            <p:ph idx="1" type="body"/>
          </p:nvPr>
        </p:nvSpPr>
        <p:spPr>
          <a:xfrm>
            <a:off x="346325" y="2543275"/>
            <a:ext cx="9467400" cy="52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highlight>
                  <a:srgbClr val="FFFB00"/>
                </a:highlight>
              </a:rPr>
              <a:t>News values</a:t>
            </a:r>
            <a:r>
              <a:rPr b="1" lang="en-US" sz="3200">
                <a:solidFill>
                  <a:schemeClr val="dk1"/>
                </a:solidFill>
              </a:rPr>
              <a:t> identified by </a:t>
            </a:r>
            <a:r>
              <a:rPr b="1" lang="en-US" sz="3200"/>
              <a:t>Galtung and Ruge (1965) </a:t>
            </a:r>
            <a:endParaRPr b="1" sz="3200"/>
          </a:p>
          <a:p>
            <a:pPr indent="0" lvl="0" marL="0" rtl="0" algn="l">
              <a:spcBef>
                <a:spcPts val="0"/>
              </a:spcBef>
              <a:spcAft>
                <a:spcPts val="0"/>
              </a:spcAft>
              <a:buNone/>
            </a:pPr>
            <a:r>
              <a:t/>
            </a:r>
            <a:endParaRPr b="1" sz="3200"/>
          </a:p>
          <a:p>
            <a:pPr indent="-482600" lvl="0" marL="558800" rtl="0" algn="l">
              <a:spcBef>
                <a:spcPts val="0"/>
              </a:spcBef>
              <a:spcAft>
                <a:spcPts val="0"/>
              </a:spcAft>
              <a:buSzPts val="3200"/>
              <a:buChar char="●"/>
            </a:pPr>
            <a:r>
              <a:rPr b="1" lang="en-US" sz="3200"/>
              <a:t>Impact, audience, and practicality</a:t>
            </a:r>
            <a:endParaRPr b="1" sz="3200"/>
          </a:p>
          <a:p>
            <a:pPr indent="-482600" lvl="0" marL="558800" rtl="0" algn="l">
              <a:spcBef>
                <a:spcPts val="0"/>
              </a:spcBef>
              <a:spcAft>
                <a:spcPts val="0"/>
              </a:spcAft>
              <a:buSzPts val="3200"/>
              <a:buChar char="●"/>
            </a:pPr>
            <a:r>
              <a:rPr b="1" lang="en-US" sz="3200"/>
              <a:t>Bad news (with context); good news</a:t>
            </a:r>
            <a:endParaRPr b="1" sz="3200"/>
          </a:p>
          <a:p>
            <a:pPr indent="-482600" lvl="0" marL="558800" rtl="0" algn="l">
              <a:spcBef>
                <a:spcPts val="0"/>
              </a:spcBef>
              <a:spcAft>
                <a:spcPts val="0"/>
              </a:spcAft>
              <a:buSzPts val="3200"/>
              <a:buChar char="●"/>
            </a:pPr>
            <a:r>
              <a:rPr b="1" lang="en-US" sz="3200"/>
              <a:t>Power elite (factchecking, accountability)</a:t>
            </a:r>
            <a:endParaRPr b="1" sz="3200"/>
          </a:p>
          <a:p>
            <a:pPr indent="-482600" lvl="0" marL="558800" rtl="0" algn="l">
              <a:spcBef>
                <a:spcPts val="0"/>
              </a:spcBef>
              <a:spcAft>
                <a:spcPts val="0"/>
              </a:spcAft>
              <a:buSzPts val="3200"/>
              <a:buChar char="●"/>
            </a:pPr>
            <a:r>
              <a:rPr b="1" lang="en-US" sz="3200"/>
              <a:t>Agenda</a:t>
            </a:r>
            <a:endParaRPr b="1" sz="3200"/>
          </a:p>
          <a:p>
            <a:pPr indent="-482600" lvl="0" marL="558800" rtl="0" algn="l">
              <a:spcBef>
                <a:spcPts val="0"/>
              </a:spcBef>
              <a:spcAft>
                <a:spcPts val="0"/>
              </a:spcAft>
              <a:buSzPts val="3200"/>
              <a:buChar char="●"/>
            </a:pPr>
            <a:r>
              <a:rPr b="1" lang="en-US" sz="3200"/>
              <a:t>Magnitude (scale of problem)</a:t>
            </a:r>
            <a:endParaRPr b="1"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i="1" sz="1900"/>
          </a:p>
        </p:txBody>
      </p:sp>
      <p:sp>
        <p:nvSpPr>
          <p:cNvPr id="580" name="Google Shape;580;p148"/>
          <p:cNvSpPr txBox="1"/>
          <p:nvPr>
            <p:ph type="title"/>
          </p:nvPr>
        </p:nvSpPr>
        <p:spPr>
          <a:xfrm>
            <a:off x="346325" y="659304"/>
            <a:ext cx="9467400" cy="1697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How do journalists/editors choose which story to pursue?</a:t>
            </a:r>
            <a:endParaRPr b="1" i="1" sz="4800">
              <a:solidFill>
                <a:srgbClr val="CC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584" name="Shape 584"/>
        <p:cNvGrpSpPr/>
        <p:nvPr/>
      </p:nvGrpSpPr>
      <p:grpSpPr>
        <a:xfrm>
          <a:off x="0" y="0"/>
          <a:ext cx="0" cy="0"/>
          <a:chOff x="0" y="0"/>
          <a:chExt cx="0" cy="0"/>
        </a:xfrm>
      </p:grpSpPr>
      <p:sp>
        <p:nvSpPr>
          <p:cNvPr id="585" name="Google Shape;585;p149"/>
          <p:cNvSpPr txBox="1"/>
          <p:nvPr/>
        </p:nvSpPr>
        <p:spPr>
          <a:xfrm>
            <a:off x="-63550" y="2020799"/>
            <a:ext cx="10287000" cy="35784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FFFFFF"/>
              </a:buClr>
              <a:buSzPts val="8000"/>
              <a:buFont typeface="Arial"/>
              <a:buNone/>
            </a:pPr>
            <a:r>
              <a:rPr b="1" lang="en-US" sz="7200">
                <a:solidFill>
                  <a:srgbClr val="FFFFFF"/>
                </a:solidFill>
              </a:rPr>
              <a:t>What’s in the news right now?</a:t>
            </a:r>
            <a:endParaRPr b="1" sz="7200">
              <a:solidFill>
                <a:srgbClr val="FFFFFF"/>
              </a:solidFill>
            </a:endParaRPr>
          </a:p>
          <a:p>
            <a:pPr indent="0" lvl="0" marL="0" marR="0" rtl="0" algn="ctr">
              <a:lnSpc>
                <a:spcPct val="95000"/>
              </a:lnSpc>
              <a:spcBef>
                <a:spcPts val="0"/>
              </a:spcBef>
              <a:spcAft>
                <a:spcPts val="0"/>
              </a:spcAft>
              <a:buClr>
                <a:srgbClr val="FFFFFF"/>
              </a:buClr>
              <a:buSzPts val="8000"/>
              <a:buFont typeface="Arial"/>
              <a:buNone/>
            </a:pPr>
            <a:r>
              <a:rPr lang="en-US" sz="7200">
                <a:solidFill>
                  <a:srgbClr val="FFFFFF"/>
                </a:solidFill>
              </a:rPr>
              <a:t>(the news agenda)</a:t>
            </a:r>
            <a:endParaRPr sz="72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descr="Today I bring you the second episode of: &quot;why we think what we think&quot; or short wwtwwt. This time I explain the availability Heuristic and the availability Cascade, so you can in turn reason a little bit better. Next tim we jump into morality, but for now enjoy the video on cognitive biases!&#10;&#10;Get your TWO free audiobooks:&#10;https://amzn.to/2PY5Bqh&#10;&#10;Books I read and Tech I use:&#10;https://www.amazon.com/shop/personalpower&#10;&#10;Support me on Patreon:&#10;https://www.patreon.com/personalpower&#10;&#10;Social Media:&#10;Facebook: https://www.facebook.com/PersPower/" id="590" name="Google Shape;590;p150" title="Why We Think What We Think #2(wwtwwt) Availability Heuristic, Availability Cascade(cognitive biases)">
            <a:hlinkClick r:id="rId3"/>
          </p:cNvPr>
          <p:cNvPicPr preferRelativeResize="0"/>
          <p:nvPr/>
        </p:nvPicPr>
        <p:blipFill>
          <a:blip r:embed="rId4">
            <a:alphaModFix/>
          </a:blip>
          <a:stretch>
            <a:fillRect/>
          </a:stretch>
        </p:blipFill>
        <p:spPr>
          <a:xfrm>
            <a:off x="192075" y="2366250"/>
            <a:ext cx="5133325" cy="2887500"/>
          </a:xfrm>
          <a:prstGeom prst="rect">
            <a:avLst/>
          </a:prstGeom>
          <a:noFill/>
          <a:ln>
            <a:noFill/>
          </a:ln>
        </p:spPr>
      </p:pic>
      <p:sp>
        <p:nvSpPr>
          <p:cNvPr id="591" name="Google Shape;591;p150"/>
          <p:cNvSpPr txBox="1"/>
          <p:nvPr/>
        </p:nvSpPr>
        <p:spPr>
          <a:xfrm>
            <a:off x="346333" y="659296"/>
            <a:ext cx="9467400" cy="848400"/>
          </a:xfrm>
          <a:prstGeom prst="rect">
            <a:avLst/>
          </a:prstGeom>
          <a:noFill/>
          <a:ln>
            <a:noFill/>
          </a:ln>
        </p:spPr>
        <p:txBody>
          <a:bodyPr anchorCtr="0" anchor="ctr" bIns="91425" lIns="91425" spcFirstLastPara="1" rIns="91425" wrap="square" tIns="91425">
            <a:noAutofit/>
          </a:bodyPr>
          <a:lstStyle/>
          <a:p>
            <a:pPr indent="38100" lvl="0" marL="0" marR="40637" rtl="0" algn="ctr">
              <a:spcBef>
                <a:spcPts val="0"/>
              </a:spcBef>
              <a:spcAft>
                <a:spcPts val="0"/>
              </a:spcAft>
              <a:buNone/>
            </a:pPr>
            <a:r>
              <a:rPr b="1" lang="en-US" sz="4800" u="sng">
                <a:solidFill>
                  <a:schemeClr val="hlink"/>
                </a:solidFill>
                <a:hlinkClick r:id="rId5"/>
              </a:rPr>
              <a:t>Availability cascades</a:t>
            </a:r>
            <a:endParaRPr b="1" i="1" sz="4800">
              <a:solidFill>
                <a:srgbClr val="CC0000"/>
              </a:solidFill>
            </a:endParaRPr>
          </a:p>
        </p:txBody>
      </p:sp>
      <p:sp>
        <p:nvSpPr>
          <p:cNvPr id="592" name="Google Shape;592;p150"/>
          <p:cNvSpPr/>
          <p:nvPr/>
        </p:nvSpPr>
        <p:spPr>
          <a:xfrm>
            <a:off x="5578000" y="2366250"/>
            <a:ext cx="4521600" cy="4987500"/>
          </a:xfrm>
          <a:prstGeom prst="rect">
            <a:avLst/>
          </a:prstGeom>
          <a:noFill/>
          <a:ln>
            <a:noFill/>
          </a:ln>
        </p:spPr>
        <p:txBody>
          <a:bodyPr anchorCtr="0" anchor="t" bIns="0" lIns="0" spcFirstLastPara="1" rIns="0" wrap="square" tIns="0">
            <a:noAutofit/>
          </a:bodyPr>
          <a:lstStyle/>
          <a:p>
            <a:pPr indent="-381000" lvl="0" marL="457200" marR="0" rtl="0" algn="l">
              <a:lnSpc>
                <a:spcPct val="95000"/>
              </a:lnSpc>
              <a:spcBef>
                <a:spcPts val="0"/>
              </a:spcBef>
              <a:spcAft>
                <a:spcPts val="0"/>
              </a:spcAft>
              <a:buClr>
                <a:srgbClr val="565656"/>
              </a:buClr>
              <a:buSzPts val="2400"/>
              <a:buChar char="●"/>
            </a:pPr>
            <a:r>
              <a:rPr lang="en-US" sz="2400">
                <a:solidFill>
                  <a:srgbClr val="565656"/>
                </a:solidFill>
              </a:rPr>
              <a:t>An event puts an issue in the news (availability bias)</a:t>
            </a:r>
            <a:endParaRPr sz="2400">
              <a:solidFill>
                <a:srgbClr val="565656"/>
              </a:solidFill>
            </a:endParaRPr>
          </a:p>
          <a:p>
            <a:pPr indent="-381000" lvl="0" marL="457200" marR="0" rtl="0" algn="l">
              <a:lnSpc>
                <a:spcPct val="95000"/>
              </a:lnSpc>
              <a:spcBef>
                <a:spcPts val="0"/>
              </a:spcBef>
              <a:spcAft>
                <a:spcPts val="0"/>
              </a:spcAft>
              <a:buClr>
                <a:srgbClr val="565656"/>
              </a:buClr>
              <a:buSzPts val="2400"/>
              <a:buChar char="●"/>
            </a:pPr>
            <a:r>
              <a:rPr lang="en-US" sz="2400">
                <a:solidFill>
                  <a:srgbClr val="565656"/>
                </a:solidFill>
              </a:rPr>
              <a:t>That leads to more stories on the issue (bandwagon effect)</a:t>
            </a:r>
            <a:endParaRPr sz="2400">
              <a:solidFill>
                <a:srgbClr val="565656"/>
              </a:solidFill>
            </a:endParaRPr>
          </a:p>
          <a:p>
            <a:pPr indent="-381000" lvl="0" marL="457200" marR="0" rtl="0" algn="l">
              <a:lnSpc>
                <a:spcPct val="95000"/>
              </a:lnSpc>
              <a:spcBef>
                <a:spcPts val="0"/>
              </a:spcBef>
              <a:spcAft>
                <a:spcPts val="0"/>
              </a:spcAft>
              <a:buClr>
                <a:srgbClr val="565656"/>
              </a:buClr>
              <a:buSzPts val="2400"/>
              <a:buChar char="●"/>
            </a:pPr>
            <a:r>
              <a:rPr lang="en-US" sz="2400" u="sng">
                <a:solidFill>
                  <a:schemeClr val="hlink"/>
                </a:solidFill>
                <a:hlinkClick r:id="rId6"/>
              </a:rPr>
              <a:t>Availability entrepreneurs</a:t>
            </a:r>
            <a:r>
              <a:rPr lang="en-US" sz="2400">
                <a:solidFill>
                  <a:srgbClr val="565656"/>
                </a:solidFill>
              </a:rPr>
              <a:t> get involved, &amp; call for action</a:t>
            </a:r>
            <a:endParaRPr sz="2400">
              <a:solidFill>
                <a:srgbClr val="565656"/>
              </a:solidFill>
            </a:endParaRPr>
          </a:p>
          <a:p>
            <a:pPr indent="-381000" lvl="0" marL="457200" marR="0" rtl="0" algn="l">
              <a:lnSpc>
                <a:spcPct val="95000"/>
              </a:lnSpc>
              <a:spcBef>
                <a:spcPts val="0"/>
              </a:spcBef>
              <a:spcAft>
                <a:spcPts val="0"/>
              </a:spcAft>
              <a:buClr>
                <a:srgbClr val="565656"/>
              </a:buClr>
              <a:buSzPts val="2400"/>
              <a:buChar char="●"/>
            </a:pPr>
            <a:r>
              <a:rPr lang="en-US" sz="2400">
                <a:solidFill>
                  <a:srgbClr val="565656"/>
                </a:solidFill>
              </a:rPr>
              <a:t>Which leads to action, even if it’s ineffective/out of proportion</a:t>
            </a:r>
            <a:endParaRPr sz="2400">
              <a:solidFill>
                <a:srgbClr val="565656"/>
              </a:solidFill>
            </a:endParaRPr>
          </a:p>
          <a:p>
            <a:pPr indent="0" lvl="0" marL="0" marR="0" rtl="0" algn="l">
              <a:lnSpc>
                <a:spcPct val="95000"/>
              </a:lnSpc>
              <a:spcBef>
                <a:spcPts val="0"/>
              </a:spcBef>
              <a:spcAft>
                <a:spcPts val="0"/>
              </a:spcAft>
              <a:buNone/>
            </a:pPr>
            <a:r>
              <a:t/>
            </a:r>
            <a:endParaRPr sz="2400">
              <a:solidFill>
                <a:srgbClr val="565656"/>
              </a:solidFill>
            </a:endParaRPr>
          </a:p>
          <a:p>
            <a:pPr indent="0" lvl="0" marL="0" marR="0" rtl="0" algn="l">
              <a:lnSpc>
                <a:spcPct val="95000"/>
              </a:lnSpc>
              <a:spcBef>
                <a:spcPts val="0"/>
              </a:spcBef>
              <a:spcAft>
                <a:spcPts val="0"/>
              </a:spcAft>
              <a:buNone/>
            </a:pPr>
            <a:r>
              <a:rPr lang="en-US" sz="2400">
                <a:solidFill>
                  <a:srgbClr val="565656"/>
                </a:solidFill>
              </a:rPr>
              <a:t>Examples: stop the boats; </a:t>
            </a:r>
            <a:endParaRPr sz="2400">
              <a:solidFill>
                <a:srgbClr val="565656"/>
              </a:solidFill>
            </a:endParaRPr>
          </a:p>
          <a:p>
            <a:pPr indent="0" lvl="0" marL="0" marR="0" rtl="0" algn="l">
              <a:lnSpc>
                <a:spcPct val="95000"/>
              </a:lnSpc>
              <a:spcBef>
                <a:spcPts val="0"/>
              </a:spcBef>
              <a:spcAft>
                <a:spcPts val="0"/>
              </a:spcAft>
              <a:buNone/>
            </a:pPr>
            <a:r>
              <a:rPr lang="en-US" sz="2400" u="sng">
                <a:solidFill>
                  <a:schemeClr val="hlink"/>
                </a:solidFill>
                <a:hlinkClick r:id="rId7"/>
              </a:rPr>
              <a:t>injection spiking</a:t>
            </a:r>
            <a:endParaRPr sz="2400">
              <a:solidFill>
                <a:srgbClr val="565656"/>
              </a:solidFill>
            </a:endParaRPr>
          </a:p>
          <a:p>
            <a:pPr indent="0" lvl="0" marL="0" marR="0" rtl="0" algn="l">
              <a:lnSpc>
                <a:spcPct val="95000"/>
              </a:lnSpc>
              <a:spcBef>
                <a:spcPts val="0"/>
              </a:spcBef>
              <a:spcAft>
                <a:spcPts val="0"/>
              </a:spcAft>
              <a:buNone/>
            </a:pPr>
            <a:r>
              <a:t/>
            </a:r>
            <a:endParaRPr sz="2400">
              <a:solidFill>
                <a:srgbClr val="565656"/>
              </a:solidFill>
            </a:endParaRPr>
          </a:p>
          <a:p>
            <a:pPr indent="0" lvl="0" marL="0" marR="0" rtl="0" algn="l">
              <a:lnSpc>
                <a:spcPct val="95000"/>
              </a:lnSpc>
              <a:spcBef>
                <a:spcPts val="0"/>
              </a:spcBef>
              <a:spcAft>
                <a:spcPts val="0"/>
              </a:spcAft>
              <a:buNone/>
            </a:pPr>
            <a:r>
              <a:rPr lang="en-US" sz="2400">
                <a:solidFill>
                  <a:srgbClr val="565656"/>
                </a:solidFill>
              </a:rPr>
              <a:t>See also: </a:t>
            </a:r>
            <a:r>
              <a:rPr lang="en-US" sz="2400" u="sng">
                <a:solidFill>
                  <a:schemeClr val="hlink"/>
                </a:solidFill>
                <a:hlinkClick r:id="rId8"/>
              </a:rPr>
              <a:t>moral panics</a:t>
            </a:r>
            <a:endParaRPr sz="2400">
              <a:solidFill>
                <a:srgbClr val="56565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51"/>
          <p:cNvSpPr txBox="1"/>
          <p:nvPr>
            <p:ph idx="1" type="body"/>
          </p:nvPr>
        </p:nvSpPr>
        <p:spPr>
          <a:xfrm>
            <a:off x="346325" y="2179950"/>
            <a:ext cx="9467400" cy="5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200"/>
              <a:t>Harcup &amp; O’Neill </a:t>
            </a:r>
            <a:r>
              <a:rPr lang="en-US" sz="3200"/>
              <a:t>(</a:t>
            </a:r>
            <a:r>
              <a:rPr lang="en-US" sz="3200" u="sng">
                <a:solidFill>
                  <a:schemeClr val="hlink"/>
                </a:solidFill>
                <a:hlinkClick r:id="rId3"/>
              </a:rPr>
              <a:t>2001</a:t>
            </a:r>
            <a:r>
              <a:rPr lang="en-US" sz="3200"/>
              <a:t>) added:</a:t>
            </a:r>
            <a:endParaRPr sz="3200"/>
          </a:p>
          <a:p>
            <a:pPr indent="0" lvl="0" marL="0" rtl="0" algn="l">
              <a:spcBef>
                <a:spcPts val="0"/>
              </a:spcBef>
              <a:spcAft>
                <a:spcPts val="0"/>
              </a:spcAft>
              <a:buNone/>
            </a:pPr>
            <a:r>
              <a:t/>
            </a:r>
            <a:endParaRPr b="1" sz="3200"/>
          </a:p>
          <a:p>
            <a:pPr indent="-482600" lvl="0" marL="558800" rtl="0" algn="l">
              <a:spcBef>
                <a:spcPts val="0"/>
              </a:spcBef>
              <a:spcAft>
                <a:spcPts val="0"/>
              </a:spcAft>
              <a:buSzPts val="3200"/>
              <a:buChar char="●"/>
            </a:pPr>
            <a:r>
              <a:rPr b="1" lang="en-US" sz="3200"/>
              <a:t>Surprise, celebrity, entertainment</a:t>
            </a:r>
            <a:endParaRPr b="1" sz="3200"/>
          </a:p>
          <a:p>
            <a:pPr indent="-482600" lvl="0" marL="558800" rtl="0" algn="l">
              <a:spcBef>
                <a:spcPts val="0"/>
              </a:spcBef>
              <a:spcAft>
                <a:spcPts val="0"/>
              </a:spcAft>
              <a:buSzPts val="3200"/>
              <a:buChar char="●"/>
            </a:pPr>
            <a:r>
              <a:rPr b="1" lang="en-US" sz="3200"/>
              <a:t>Drama and </a:t>
            </a:r>
            <a:r>
              <a:rPr b="1" lang="en-US" sz="3200" u="sng">
                <a:solidFill>
                  <a:schemeClr val="hlink"/>
                </a:solidFill>
                <a:hlinkClick r:id="rId4"/>
              </a:rPr>
              <a:t>conflict</a:t>
            </a:r>
            <a:endParaRPr b="1" sz="3200"/>
          </a:p>
          <a:p>
            <a:pPr indent="-482600" lvl="0" marL="558800" rtl="0" algn="l">
              <a:spcBef>
                <a:spcPts val="0"/>
              </a:spcBef>
              <a:spcAft>
                <a:spcPts val="0"/>
              </a:spcAft>
              <a:buSzPts val="3200"/>
              <a:buChar char="●"/>
            </a:pPr>
            <a:r>
              <a:rPr b="1" lang="en-US" sz="3200"/>
              <a:t>Exclusivity</a:t>
            </a:r>
            <a:endParaRPr b="1" sz="3200"/>
          </a:p>
          <a:p>
            <a:pPr indent="-482600" lvl="0" marL="558800" rtl="0" algn="l">
              <a:spcBef>
                <a:spcPts val="0"/>
              </a:spcBef>
              <a:spcAft>
                <a:spcPts val="0"/>
              </a:spcAft>
              <a:buSzPts val="3200"/>
              <a:buChar char="●"/>
            </a:pPr>
            <a:r>
              <a:rPr b="1" lang="en-US" sz="3200"/>
              <a:t>Arresting audio-visuals, shareability</a:t>
            </a:r>
            <a:endParaRPr b="1" sz="3200"/>
          </a:p>
          <a:p>
            <a:pPr indent="-482600" lvl="0" marL="558800" rtl="0" algn="l">
              <a:spcBef>
                <a:spcPts val="0"/>
              </a:spcBef>
              <a:spcAft>
                <a:spcPts val="0"/>
              </a:spcAft>
              <a:buSzPts val="3200"/>
              <a:buChar char="●"/>
            </a:pPr>
            <a:r>
              <a:rPr b="1" lang="en-US" sz="3200"/>
              <a:t>Relevance (to identified audience)</a:t>
            </a:r>
            <a:endParaRPr b="1" sz="3200"/>
          </a:p>
          <a:p>
            <a:pPr indent="-482600" lvl="0" marL="558800" rtl="0" algn="l">
              <a:spcBef>
                <a:spcPts val="0"/>
              </a:spcBef>
              <a:spcAft>
                <a:spcPts val="0"/>
              </a:spcAft>
              <a:buSzPts val="3200"/>
              <a:buChar char="●"/>
            </a:pPr>
            <a:r>
              <a:rPr b="1" lang="en-US" sz="3200"/>
              <a:t>Follow-up (to events)</a:t>
            </a:r>
            <a:endParaRPr b="1"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i="1" sz="3200"/>
          </a:p>
        </p:txBody>
      </p:sp>
      <p:sp>
        <p:nvSpPr>
          <p:cNvPr id="598" name="Google Shape;598;p151"/>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News values evolve.</a:t>
            </a:r>
            <a:endParaRPr b="1" i="1" sz="4800">
              <a:solidFill>
                <a:srgbClr val="CC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52"/>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t/>
            </a:r>
            <a:endParaRPr/>
          </a:p>
        </p:txBody>
      </p:sp>
      <p:sp>
        <p:nvSpPr>
          <p:cNvPr id="604" name="Google Shape;604;p152"/>
          <p:cNvSpPr txBox="1"/>
          <p:nvPr>
            <p:ph idx="1" type="body"/>
          </p:nvPr>
        </p:nvSpPr>
        <p:spPr>
          <a:xfrm>
            <a:off x="762000" y="2200275"/>
            <a:ext cx="8636100" cy="5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52"/>
          <p:cNvSpPr txBox="1"/>
          <p:nvPr>
            <p:ph type="title"/>
          </p:nvPr>
        </p:nvSpPr>
        <p:spPr>
          <a:xfrm>
            <a:off x="346325" y="659326"/>
            <a:ext cx="9467400" cy="5831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solidFill>
                  <a:schemeClr val="lt1"/>
                </a:solidFill>
              </a:rPr>
              <a:t>TIP: Use these concepts to aid your own idea generation and development. Reflect on them in your evaluation. </a:t>
            </a:r>
            <a:endParaRPr b="1" i="1" sz="38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p153"/>
          <p:cNvPicPr preferRelativeResize="0"/>
          <p:nvPr/>
        </p:nvPicPr>
        <p:blipFill rotWithShape="1">
          <a:blip r:embed="rId3">
            <a:alphaModFix/>
          </a:blip>
          <a:srcRect b="23567" l="14396" r="41564" t="26836"/>
          <a:stretch/>
        </p:blipFill>
        <p:spPr>
          <a:xfrm>
            <a:off x="6431850" y="423825"/>
            <a:ext cx="3531773" cy="2237301"/>
          </a:xfrm>
          <a:prstGeom prst="rect">
            <a:avLst/>
          </a:prstGeom>
          <a:noFill/>
          <a:ln>
            <a:noFill/>
          </a:ln>
        </p:spPr>
      </p:pic>
      <p:sp>
        <p:nvSpPr>
          <p:cNvPr id="611" name="Google Shape;611;p153"/>
          <p:cNvSpPr txBox="1"/>
          <p:nvPr>
            <p:ph idx="4294967295" type="body"/>
          </p:nvPr>
        </p:nvSpPr>
        <p:spPr>
          <a:xfrm>
            <a:off x="326675" y="294600"/>
            <a:ext cx="5928300" cy="6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4200"/>
              <a:t>An example.</a:t>
            </a:r>
            <a:endParaRPr b="1" sz="42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If I evaluated </a:t>
            </a:r>
            <a:r>
              <a:rPr lang="en-US" sz="2500" u="sng">
                <a:solidFill>
                  <a:schemeClr val="hlink"/>
                </a:solidFill>
                <a:hlinkClick r:id="rId4"/>
              </a:rPr>
              <a:t>this story I worked on</a:t>
            </a:r>
            <a:r>
              <a:rPr lang="en-US" sz="2500"/>
              <a:t>:</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i="1" lang="en-US" sz="2500"/>
              <a:t>Data showed that one in five MPs employed a relative (a scale story according to Bradshaw (2022)). This met Galtung and Ruge’s </a:t>
            </a:r>
            <a:r>
              <a:rPr i="1" lang="en-US" sz="2500">
                <a:solidFill>
                  <a:schemeClr val="dk1"/>
                </a:solidFill>
              </a:rPr>
              <a:t>(1965) </a:t>
            </a:r>
            <a:r>
              <a:rPr i="1" lang="en-US" sz="2500"/>
              <a:t>news values of stories involving the power elite, and ‘bad news’ — but interviewing campaigners added the news value of conflict (Harcup and O’Neill 2001) and the team decided to lead on that aspect of the story.</a:t>
            </a:r>
            <a:endParaRPr i="1"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descr="This video talks through the assignment for MED7373 Data Journalism on the MA in Data Journalism at Birmingham City University, what you will be assessed on, and how to make sure you are meeting the assignment criteria." id="450" name="Google Shape;450;p127" title="MED7373 Data Journalism assessment guide">
            <a:hlinkClick r:id="rId3"/>
          </p:cNvPr>
          <p:cNvPicPr preferRelativeResize="0"/>
          <p:nvPr/>
        </p:nvPicPr>
        <p:blipFill>
          <a:blip r:embed="rId4">
            <a:alphaModFix/>
          </a:blip>
          <a:stretch>
            <a:fillRect/>
          </a:stretch>
        </p:blipFill>
        <p:spPr>
          <a:xfrm>
            <a:off x="152400" y="1447800"/>
            <a:ext cx="4850075" cy="2728175"/>
          </a:xfrm>
          <a:prstGeom prst="rect">
            <a:avLst/>
          </a:prstGeom>
          <a:noFill/>
          <a:ln>
            <a:noFill/>
          </a:ln>
        </p:spPr>
      </p:pic>
      <p:pic>
        <p:nvPicPr>
          <p:cNvPr descr="This is a screencast showing part of the class delivered on the MA Data Journalism taster day at Birmingham City University. It introduces: &#10;- What data journalism is &#10;- Different sources of data, beyond spreadsheets&#10;- The types of stories that you can tell with data&#10;&#10;Find out more about the MA and PGCert in Data Journalism at https://www.bcu.ac.uk/media/courses/data-journalism-ma-2019-20&#10;Contact: paul.bradshaw@bcu.ac.uk&#10;&#10;A small note to the video: at one point I talk about crime going down causing police going down when I mean crime going up causing police going down (for example because police are leaving the force due to increased workload)" id="451" name="Google Shape;451;p127" title="Introduction to data journalism (MA Data Journalism taster day, Birmingham City University)">
            <a:hlinkClick r:id="rId5"/>
          </p:cNvPr>
          <p:cNvPicPr preferRelativeResize="0"/>
          <p:nvPr/>
        </p:nvPicPr>
        <p:blipFill>
          <a:blip r:embed="rId6">
            <a:alphaModFix/>
          </a:blip>
          <a:stretch>
            <a:fillRect/>
          </a:stretch>
        </p:blipFill>
        <p:spPr>
          <a:xfrm>
            <a:off x="152400" y="4328925"/>
            <a:ext cx="4850075" cy="2728163"/>
          </a:xfrm>
          <a:prstGeom prst="rect">
            <a:avLst/>
          </a:prstGeom>
          <a:noFill/>
          <a:ln>
            <a:noFill/>
          </a:ln>
        </p:spPr>
      </p:pic>
      <p:pic>
        <p:nvPicPr>
          <p:cNvPr descr="This is a screencast showing the second part of a class delivered on the MA Data Journalism taster day at Birmingham City University (1st part here: https://www.youtube.com/watch?v=itxv-s1rRJM&amp;feature=youtu.be). &#10;&#10;It covers: &#10;&#10;- How journalists respond to the release of a new dataset, and different angles you might adopt in reporting &#10;- Story structure and style in reporting news stories about data&#10;- Things to consider about sources of data and jargon used&#10;&#10;You can find the data and some tips on finding stories in it here: https://github.com/paulbradshaw/genderpaygap&#10;Slides: https://www.slideshare.net/onlinejournalist/data-journalism-taster-day-introduction-to-data-journalism-149651417&#10;Station usage data: https://dataportal.orr.gov.uk/statistics/usage/estimates-of-station-usage&#10;Gender pay gap data: https://gender-pay-gap.service.gov.uk/viewing/download&#10;&#10;Find out more about the MA and PGCert in Data Journalism at https://www.bcu.ac.uk/media/courses/data-journalism-ma-2019-20&#10;Contact: paul.bradshaw@bcu.ac.uk" id="452" name="Google Shape;452;p127" title="Finding different stories in the data (MA Data Journalism taster day part 2)">
            <a:hlinkClick r:id="rId7"/>
          </p:cNvPr>
          <p:cNvPicPr preferRelativeResize="0"/>
          <p:nvPr/>
        </p:nvPicPr>
        <p:blipFill>
          <a:blip r:embed="rId8">
            <a:alphaModFix/>
          </a:blip>
          <a:stretch>
            <a:fillRect/>
          </a:stretch>
        </p:blipFill>
        <p:spPr>
          <a:xfrm>
            <a:off x="5121675" y="1447800"/>
            <a:ext cx="4850075" cy="2728162"/>
          </a:xfrm>
          <a:prstGeom prst="rect">
            <a:avLst/>
          </a:prstGeom>
          <a:noFill/>
          <a:ln>
            <a:noFill/>
          </a:ln>
        </p:spPr>
      </p:pic>
      <p:pic>
        <p:nvPicPr>
          <p:cNvPr descr="Data Journalism: An Explication by Cindy Royal, Associate Professor, and Dale Blasingame, Lecturer, of Texas State University. The complete paper with additional videos can be found at https://isojjournal.wordpress.com/2015/04/15/data-journalism-an-explication/. Presented at the International Symposium on Online Journalism in April 2015." id="453" name="Google Shape;453;p127" title="Data Journalism Explication">
            <a:hlinkClick r:id="rId9"/>
          </p:cNvPr>
          <p:cNvPicPr preferRelativeResize="0"/>
          <p:nvPr/>
        </p:nvPicPr>
        <p:blipFill>
          <a:blip r:embed="rId10">
            <a:alphaModFix/>
          </a:blip>
          <a:stretch>
            <a:fillRect/>
          </a:stretch>
        </p:blipFill>
        <p:spPr>
          <a:xfrm>
            <a:off x="5121675" y="4328925"/>
            <a:ext cx="4850075" cy="3637550"/>
          </a:xfrm>
          <a:prstGeom prst="rect">
            <a:avLst/>
          </a:prstGeom>
          <a:noFill/>
          <a:ln>
            <a:noFill/>
          </a:ln>
        </p:spPr>
      </p:pic>
      <p:sp>
        <p:nvSpPr>
          <p:cNvPr id="454" name="Google Shape;454;p127"/>
          <p:cNvSpPr/>
          <p:nvPr/>
        </p:nvSpPr>
        <p:spPr>
          <a:xfrm>
            <a:off x="215047" y="3753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Watch these videos first…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54"/>
          <p:cNvSpPr/>
          <p:nvPr/>
        </p:nvSpPr>
        <p:spPr>
          <a:xfrm>
            <a:off x="485775" y="2870200"/>
            <a:ext cx="9613800" cy="4483500"/>
          </a:xfrm>
          <a:prstGeom prst="rect">
            <a:avLst/>
          </a:prstGeom>
          <a:noFill/>
          <a:ln>
            <a:noFill/>
          </a:ln>
        </p:spPr>
        <p:txBody>
          <a:bodyPr anchorCtr="0" anchor="t" bIns="0" lIns="0" spcFirstLastPara="1" rIns="0" wrap="square" tIns="0">
            <a:noAutofit/>
          </a:bodyPr>
          <a:lstStyle/>
          <a:p>
            <a:pPr indent="-469900" lvl="0" marL="457200" marR="0" rtl="0" algn="l">
              <a:lnSpc>
                <a:spcPct val="95000"/>
              </a:lnSpc>
              <a:spcBef>
                <a:spcPts val="0"/>
              </a:spcBef>
              <a:spcAft>
                <a:spcPts val="0"/>
              </a:spcAft>
              <a:buClr>
                <a:srgbClr val="565656"/>
              </a:buClr>
              <a:buSzPts val="3800"/>
              <a:buChar char="●"/>
            </a:pPr>
            <a:r>
              <a:rPr lang="en-US" sz="3800">
                <a:solidFill>
                  <a:srgbClr val="565656"/>
                </a:solidFill>
              </a:rPr>
              <a:t>Journalism serves a range of purposes, and takes a variety of forms</a:t>
            </a:r>
            <a:endParaRPr sz="3800">
              <a:solidFill>
                <a:srgbClr val="565656"/>
              </a:solidFill>
            </a:endParaRPr>
          </a:p>
          <a:p>
            <a:pPr indent="-469900" lvl="0" marL="457200" marR="0" rtl="0" algn="l">
              <a:lnSpc>
                <a:spcPct val="95000"/>
              </a:lnSpc>
              <a:spcBef>
                <a:spcPts val="0"/>
              </a:spcBef>
              <a:spcAft>
                <a:spcPts val="0"/>
              </a:spcAft>
              <a:buClr>
                <a:srgbClr val="565656"/>
              </a:buClr>
              <a:buSzPts val="3800"/>
              <a:buChar char="●"/>
            </a:pPr>
            <a:r>
              <a:rPr lang="en-US" sz="3800">
                <a:solidFill>
                  <a:srgbClr val="565656"/>
                </a:solidFill>
              </a:rPr>
              <a:t>News is short and simple; features are longer and more varied</a:t>
            </a:r>
            <a:endParaRPr sz="3800">
              <a:solidFill>
                <a:srgbClr val="565656"/>
              </a:solidFill>
            </a:endParaRPr>
          </a:p>
          <a:p>
            <a:pPr indent="-469900" lvl="0" marL="457200" marR="0" rtl="0" algn="l">
              <a:lnSpc>
                <a:spcPct val="95000"/>
              </a:lnSpc>
              <a:spcBef>
                <a:spcPts val="0"/>
              </a:spcBef>
              <a:spcAft>
                <a:spcPts val="0"/>
              </a:spcAft>
              <a:buClr>
                <a:srgbClr val="565656"/>
              </a:buClr>
              <a:buSzPts val="3800"/>
              <a:buChar char="●"/>
            </a:pPr>
            <a:r>
              <a:rPr lang="en-US" sz="3800">
                <a:solidFill>
                  <a:srgbClr val="565656"/>
                </a:solidFill>
              </a:rPr>
              <a:t>Stories are chosen based on news </a:t>
            </a:r>
            <a:r>
              <a:rPr lang="en-US" sz="3800">
                <a:solidFill>
                  <a:srgbClr val="565656"/>
                </a:solidFill>
              </a:rPr>
              <a:t>values</a:t>
            </a:r>
            <a:r>
              <a:rPr lang="en-US" sz="3800">
                <a:solidFill>
                  <a:srgbClr val="565656"/>
                </a:solidFill>
              </a:rPr>
              <a:t> and journalists rely on </a:t>
            </a:r>
            <a:r>
              <a:rPr lang="en-US" sz="3800">
                <a:solidFill>
                  <a:srgbClr val="565656"/>
                </a:solidFill>
              </a:rPr>
              <a:t>routine</a:t>
            </a:r>
            <a:r>
              <a:rPr lang="en-US" sz="3800">
                <a:solidFill>
                  <a:srgbClr val="565656"/>
                </a:solidFill>
              </a:rPr>
              <a:t> sources, both of which are problematic</a:t>
            </a:r>
            <a:endParaRPr sz="3800">
              <a:solidFill>
                <a:srgbClr val="565656"/>
              </a:solidFill>
            </a:endParaRPr>
          </a:p>
        </p:txBody>
      </p:sp>
      <p:sp>
        <p:nvSpPr>
          <p:cNvPr id="617" name="Google Shape;617;p154"/>
          <p:cNvSpPr/>
          <p:nvPr/>
        </p:nvSpPr>
        <p:spPr>
          <a:xfrm>
            <a:off x="400047" y="9318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i="0" lang="en-US" sz="4900" u="none" cap="none" strike="noStrike">
                <a:solidFill>
                  <a:srgbClr val="B51A00"/>
                </a:solidFill>
                <a:latin typeface="Arial"/>
                <a:ea typeface="Arial"/>
                <a:cs typeface="Arial"/>
                <a:sym typeface="Arial"/>
              </a:rPr>
              <a:t>Key points so far: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1" name="Shape 621"/>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56"/>
          <p:cNvSpPr txBox="1"/>
          <p:nvPr/>
        </p:nvSpPr>
        <p:spPr>
          <a:xfrm>
            <a:off x="194000" y="6107625"/>
            <a:ext cx="9966000" cy="15123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t/>
            </a:r>
            <a:endParaRPr sz="1800"/>
          </a:p>
        </p:txBody>
      </p:sp>
      <p:pic>
        <p:nvPicPr>
          <p:cNvPr id="627" name="Google Shape;627;p156" title="Peter O'Hanrahan Detroit Mass redundancy - The Day Today">
            <a:hlinkClick r:id="rId3"/>
          </p:cNvPr>
          <p:cNvPicPr preferRelativeResize="0"/>
          <p:nvPr/>
        </p:nvPicPr>
        <p:blipFill>
          <a:blip r:embed="rId4">
            <a:alphaModFix/>
          </a:blip>
          <a:stretch>
            <a:fillRect/>
          </a:stretch>
        </p:blipFill>
        <p:spPr>
          <a:xfrm>
            <a:off x="99175" y="74375"/>
            <a:ext cx="9966000" cy="74745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pic>
        <p:nvPicPr>
          <p:cNvPr id="632" name="Google Shape;632;p157"/>
          <p:cNvPicPr preferRelativeResize="0"/>
          <p:nvPr/>
        </p:nvPicPr>
        <p:blipFill rotWithShape="1">
          <a:blip r:embed="rId3">
            <a:alphaModFix/>
          </a:blip>
          <a:srcRect b="0" l="0" r="19198" t="0"/>
          <a:stretch/>
        </p:blipFill>
        <p:spPr>
          <a:xfrm>
            <a:off x="-101600" y="76200"/>
            <a:ext cx="10261699" cy="7620001"/>
          </a:xfrm>
          <a:prstGeom prst="rect">
            <a:avLst/>
          </a:prstGeom>
          <a:noFill/>
          <a:ln>
            <a:noFill/>
          </a:ln>
        </p:spPr>
      </p:pic>
      <p:pic>
        <p:nvPicPr>
          <p:cNvPr id="633" name="Google Shape;633;p157"/>
          <p:cNvPicPr preferRelativeResize="0"/>
          <p:nvPr/>
        </p:nvPicPr>
        <p:blipFill rotWithShape="1">
          <a:blip r:embed="rId4">
            <a:alphaModFix/>
          </a:blip>
          <a:srcRect b="0" l="0" r="0" t="0"/>
          <a:stretch/>
        </p:blipFill>
        <p:spPr>
          <a:xfrm>
            <a:off x="0" y="2243650"/>
            <a:ext cx="10160100" cy="5376300"/>
          </a:xfrm>
          <a:prstGeom prst="rect">
            <a:avLst/>
          </a:prstGeom>
          <a:noFill/>
          <a:ln>
            <a:noFill/>
          </a:ln>
        </p:spPr>
      </p:pic>
      <p:sp>
        <p:nvSpPr>
          <p:cNvPr id="634" name="Google Shape;634;p157"/>
          <p:cNvSpPr/>
          <p:nvPr/>
        </p:nvSpPr>
        <p:spPr>
          <a:xfrm>
            <a:off x="1190625" y="2848674"/>
            <a:ext cx="8726400" cy="1075500"/>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chemeClr val="lt1"/>
                </a:solidFill>
              </a:rPr>
              <a:t>Journalism </a:t>
            </a:r>
            <a:r>
              <a:rPr b="1" lang="en-US" sz="7100">
                <a:solidFill>
                  <a:srgbClr val="FFFB00"/>
                </a:solidFill>
              </a:rPr>
              <a:t>+</a:t>
            </a:r>
            <a:r>
              <a:rPr b="1" lang="en-US" sz="7100">
                <a:solidFill>
                  <a:srgbClr val="FFFFFF"/>
                </a:solidFill>
              </a:rPr>
              <a:t> </a:t>
            </a:r>
            <a:r>
              <a:rPr b="1" lang="en-US" sz="7100">
                <a:solidFill>
                  <a:srgbClr val="FFFB00"/>
                </a:solidFill>
              </a:rPr>
              <a:t>Data</a:t>
            </a:r>
            <a:endParaRPr>
              <a:solidFill>
                <a:srgbClr val="FFFB00"/>
              </a:solidFill>
            </a:endParaRPr>
          </a:p>
        </p:txBody>
      </p:sp>
      <p:sp>
        <p:nvSpPr>
          <p:cNvPr id="635" name="Google Shape;635;p157"/>
          <p:cNvSpPr/>
          <p:nvPr/>
        </p:nvSpPr>
        <p:spPr>
          <a:xfrm>
            <a:off x="1693324" y="6674549"/>
            <a:ext cx="8232300" cy="771600"/>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b="0" i="0" lang="en-US" sz="2200" u="none" cap="none" strike="noStrike">
                <a:solidFill>
                  <a:srgbClr val="FFFFFF"/>
                </a:solidFill>
                <a:latin typeface="Arial"/>
                <a:ea typeface="Arial"/>
                <a:cs typeface="Arial"/>
                <a:sym typeface="Arial"/>
              </a:rPr>
              <a:t>@PaulBradshaw</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#bcujournos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58"/>
          <p:cNvSpPr txBox="1"/>
          <p:nvPr>
            <p:ph idx="1" type="body"/>
          </p:nvPr>
        </p:nvSpPr>
        <p:spPr>
          <a:xfrm>
            <a:off x="346325" y="1871475"/>
            <a:ext cx="9467400" cy="48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500">
                <a:solidFill>
                  <a:schemeClr val="dk1"/>
                </a:solidFill>
              </a:rPr>
              <a:t>Data can </a:t>
            </a:r>
            <a:r>
              <a:rPr i="1" lang="en-US" sz="3500" u="sng">
                <a:solidFill>
                  <a:schemeClr val="hlink"/>
                </a:solidFill>
                <a:hlinkClick r:id="rId3"/>
              </a:rPr>
              <a:t>be</a:t>
            </a:r>
            <a:r>
              <a:rPr lang="en-US" sz="3500" u="sng">
                <a:solidFill>
                  <a:schemeClr val="hlink"/>
                </a:solidFill>
                <a:hlinkClick r:id="rId4"/>
              </a:rPr>
              <a:t> the story</a:t>
            </a:r>
            <a:r>
              <a:rPr lang="en-US" sz="3500">
                <a:solidFill>
                  <a:schemeClr val="dk1"/>
                </a:solidFill>
              </a:rPr>
              <a:t> (</a:t>
            </a:r>
            <a:r>
              <a:rPr b="1" lang="en-US" sz="3500">
                <a:solidFill>
                  <a:schemeClr val="dk1"/>
                </a:solidFill>
              </a:rPr>
              <a:t>new data ‘reveals’; </a:t>
            </a:r>
            <a:r>
              <a:rPr lang="en-US" sz="3500" u="sng">
                <a:solidFill>
                  <a:schemeClr val="hlink"/>
                </a:solidFill>
                <a:hlinkClick r:id="rId5"/>
              </a:rPr>
              <a:t>data-driven explainer</a:t>
            </a:r>
            <a:r>
              <a:rPr lang="en-US" sz="3500">
                <a:solidFill>
                  <a:schemeClr val="dk1"/>
                </a:solidFill>
              </a:rPr>
              <a:t>; </a:t>
            </a:r>
            <a:r>
              <a:rPr lang="en-US" sz="3500" u="sng">
                <a:solidFill>
                  <a:schemeClr val="hlink"/>
                </a:solidFill>
                <a:hlinkClick r:id="rId6"/>
              </a:rPr>
              <a:t>interactive</a:t>
            </a:r>
            <a:r>
              <a:rPr lang="en-US" sz="3500">
                <a:solidFill>
                  <a:schemeClr val="dk1"/>
                </a:solidFill>
              </a:rPr>
              <a:t> formats</a:t>
            </a:r>
            <a:r>
              <a:rPr lang="en-US" sz="3500">
                <a:solidFill>
                  <a:schemeClr val="dk1"/>
                </a:solidFill>
              </a:rPr>
              <a:t>)</a:t>
            </a:r>
            <a:endParaRPr sz="3500">
              <a:solidFill>
                <a:schemeClr val="dk1"/>
              </a:solidFill>
            </a:endParaRPr>
          </a:p>
          <a:p>
            <a:pPr indent="0" lvl="0" marL="0" rtl="0" algn="l">
              <a:spcBef>
                <a:spcPts val="0"/>
              </a:spcBef>
              <a:spcAft>
                <a:spcPts val="0"/>
              </a:spcAft>
              <a:buNone/>
            </a:pPr>
            <a:r>
              <a:t/>
            </a:r>
            <a:endParaRPr sz="3500">
              <a:solidFill>
                <a:schemeClr val="dk1"/>
              </a:solidFill>
            </a:endParaRPr>
          </a:p>
          <a:p>
            <a:pPr indent="0" lvl="0" marL="0" rtl="0" algn="l">
              <a:spcBef>
                <a:spcPts val="0"/>
              </a:spcBef>
              <a:spcAft>
                <a:spcPts val="0"/>
              </a:spcAft>
              <a:buNone/>
            </a:pPr>
            <a:r>
              <a:rPr lang="en-US" sz="3500">
                <a:solidFill>
                  <a:schemeClr val="dk1"/>
                </a:solidFill>
              </a:rPr>
              <a:t>It can </a:t>
            </a:r>
            <a:r>
              <a:rPr b="1" lang="en-US" sz="3500">
                <a:solidFill>
                  <a:schemeClr val="dk1"/>
                </a:solidFill>
              </a:rPr>
              <a:t>flesh out </a:t>
            </a:r>
            <a:r>
              <a:rPr lang="en-US" sz="3500">
                <a:solidFill>
                  <a:schemeClr val="dk1"/>
                </a:solidFill>
              </a:rPr>
              <a:t>the story (</a:t>
            </a:r>
            <a:r>
              <a:rPr lang="en-US" sz="3500" u="sng">
                <a:solidFill>
                  <a:schemeClr val="hlink"/>
                </a:solidFill>
                <a:hlinkClick r:id="rId7"/>
              </a:rPr>
              <a:t>context to news</a:t>
            </a:r>
            <a:r>
              <a:rPr lang="en-US" sz="3500">
                <a:solidFill>
                  <a:schemeClr val="dk1"/>
                </a:solidFill>
              </a:rPr>
              <a:t>/feature)</a:t>
            </a:r>
            <a:endParaRPr sz="3500">
              <a:solidFill>
                <a:schemeClr val="dk1"/>
              </a:solidFill>
            </a:endParaRPr>
          </a:p>
          <a:p>
            <a:pPr indent="0" lvl="0" marL="0" rtl="0" algn="l">
              <a:spcBef>
                <a:spcPts val="0"/>
              </a:spcBef>
              <a:spcAft>
                <a:spcPts val="0"/>
              </a:spcAft>
              <a:buNone/>
            </a:pPr>
            <a:r>
              <a:t/>
            </a:r>
            <a:endParaRPr sz="3500">
              <a:solidFill>
                <a:schemeClr val="dk1"/>
              </a:solidFill>
            </a:endParaRPr>
          </a:p>
          <a:p>
            <a:pPr indent="0" lvl="0" marL="0" rtl="0" algn="l">
              <a:spcBef>
                <a:spcPts val="0"/>
              </a:spcBef>
              <a:spcAft>
                <a:spcPts val="0"/>
              </a:spcAft>
              <a:buNone/>
            </a:pPr>
            <a:r>
              <a:rPr lang="en-US" sz="3500">
                <a:solidFill>
                  <a:schemeClr val="dk1"/>
                </a:solidFill>
              </a:rPr>
              <a:t>Data can </a:t>
            </a:r>
            <a:r>
              <a:rPr b="1" lang="en-US" sz="3500">
                <a:solidFill>
                  <a:schemeClr val="dk1"/>
                </a:solidFill>
              </a:rPr>
              <a:t>lead</a:t>
            </a:r>
            <a:r>
              <a:rPr lang="en-US" sz="3500">
                <a:solidFill>
                  <a:schemeClr val="dk1"/>
                </a:solidFill>
              </a:rPr>
              <a:t> you to </a:t>
            </a:r>
            <a:r>
              <a:rPr lang="en-US" sz="3500" u="sng">
                <a:solidFill>
                  <a:schemeClr val="hlink"/>
                </a:solidFill>
                <a:hlinkClick r:id="rId8"/>
              </a:rPr>
              <a:t>the story</a:t>
            </a:r>
            <a:r>
              <a:rPr lang="en-US" sz="3500">
                <a:solidFill>
                  <a:schemeClr val="dk1"/>
                </a:solidFill>
              </a:rPr>
              <a:t> (e.g. </a:t>
            </a:r>
            <a:r>
              <a:rPr lang="en-US" sz="3500" u="sng">
                <a:solidFill>
                  <a:schemeClr val="hlink"/>
                </a:solidFill>
                <a:hlinkClick r:id="rId9"/>
              </a:rPr>
              <a:t>interview</a:t>
            </a:r>
            <a:r>
              <a:rPr lang="en-US" sz="3500">
                <a:solidFill>
                  <a:schemeClr val="dk1"/>
                </a:solidFill>
              </a:rPr>
              <a:t>)</a:t>
            </a:r>
            <a:r>
              <a:rPr b="1" lang="en-US" sz="3500">
                <a:solidFill>
                  <a:schemeClr val="dk1"/>
                </a:solidFill>
              </a:rPr>
              <a:t> </a:t>
            </a:r>
            <a:endParaRPr b="1" sz="3500">
              <a:solidFill>
                <a:schemeClr val="dk1"/>
              </a:solidFill>
            </a:endParaRPr>
          </a:p>
        </p:txBody>
      </p:sp>
      <p:sp>
        <p:nvSpPr>
          <p:cNvPr id="641" name="Google Shape;641;p158"/>
          <p:cNvSpPr txBox="1"/>
          <p:nvPr>
            <p:ph type="title"/>
          </p:nvPr>
        </p:nvSpPr>
        <p:spPr>
          <a:xfrm>
            <a:off x="346325" y="125904"/>
            <a:ext cx="9467400" cy="1697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Bringing </a:t>
            </a:r>
            <a:r>
              <a:rPr b="1" i="1" lang="en-US" sz="4800">
                <a:solidFill>
                  <a:srgbClr val="CC0000"/>
                </a:solidFill>
              </a:rPr>
              <a:t>data</a:t>
            </a:r>
            <a:r>
              <a:rPr b="1" lang="en-US" sz="4800">
                <a:solidFill>
                  <a:srgbClr val="CC0000"/>
                </a:solidFill>
              </a:rPr>
              <a:t> into journalism</a:t>
            </a:r>
            <a:endParaRPr b="1" i="1" sz="4800">
              <a:solidFill>
                <a:srgbClr val="CC0000"/>
              </a:solidFill>
            </a:endParaRPr>
          </a:p>
        </p:txBody>
      </p:sp>
      <p:pic>
        <p:nvPicPr>
          <p:cNvPr descr="Most people would run a mile rather than join a room full of teenagers for their school dinner.&#10;&#10;At best, you might imagine making awkward conversation with sullen adolescents, at worst, a Grange Hill-style food fight.&#10;&#10;What actually happened at the Michaela Community School — dubbed “Britain’s strictest school” — was certainly noisy, but not in the way you might expect...&#10;&#10;Read more here:&#10;&#10;Inside Britain’s strictest school where pupils chant poetry as they march and get detention for forgetting their pencil&#10;https://www.thesun.co.uk/news/18612708/strictest-school-pupils-poetry/&#10; &#10; &#10;► Subscribe to never miss an upload: http://bit.ly/2FufgBS &#10; &#10;► READ at Fabulous: https://www.thesun.co.uk/fabulous/ &#10;► LIKE us on Facebook: https://www.facebook.com/Fabulous &#10;► FOLLOW us on Twitter: https://twitter.com/Fabulousmag &#10;► On INSTAGRAM: https://www.instagram.com/fabulousmag/" id="642" name="Google Shape;642;p158" title="Inside Britain’s strictest school">
            <a:hlinkClick r:id="rId10"/>
          </p:cNvPr>
          <p:cNvPicPr preferRelativeResize="0"/>
          <p:nvPr/>
        </p:nvPicPr>
        <p:blipFill>
          <a:blip r:embed="rId11">
            <a:alphaModFix/>
          </a:blip>
          <a:stretch>
            <a:fillRect/>
          </a:stretch>
        </p:blipFill>
        <p:spPr>
          <a:xfrm>
            <a:off x="6765675" y="5934075"/>
            <a:ext cx="3048000" cy="1714500"/>
          </a:xfrm>
          <a:prstGeom prst="rect">
            <a:avLst/>
          </a:prstGeom>
          <a:noFill/>
          <a:ln>
            <a:noFill/>
          </a:ln>
        </p:spPr>
      </p:pic>
      <p:pic>
        <p:nvPicPr>
          <p:cNvPr descr="Contains discussions of abuse, suicide, capital punishment and violent crime that some viewers may find distressing.&#10;&#10;Rob Rinder uncovers a secret history of Britain going back centuries hidden behind our prison walls - from petty crooks to infamous gangsters, hangmen, extreme brutality and explosive riots. &#10;&#10;Rob goes to Dartmoor, one of Britain's most notorious prisons. What happens when a brutal regime pushes inmates to their limit? In Shrewsbury Prison in Shropshire, Rob explores the dark story of capital punishment and the origins of a dynasty of hangmen. Together they would go on to lead hundreds of prisoners to their death. Rob concludes his investigation in Somerset and Shepton Mallet, one of the oldest prisons in the country and custodial home of many petty criminals, as well as the notorious Kray twins. (EP1 to 3).&#10;&#10;00:000 HMP Dartmoor, Devon &#10;46:01 HMP Shrewsbury, Shropshire&#10;01:32:09 Shepton Mallet Prison, Somerset&#10;&#10;SUBSCRIBE: https://www.youtube.com/c/Channel4Documentaries?sub_confirmation=1&#10; &#10;About #4Docs:&#10;Welcome to Channel 4 Documentaries; the home of cutting-edge factual content, from the award-winning 24 Hours in A&amp;E and Police Custody to provocative and powerful original true stories. Our True Crime series bring you mind-blowing tales of real crimes and unbelievable murder cases, and the investigative Untold and Dispatches delve into current affairs. &#10;&#10;Join the detectives piecing together the clues and pursuing criminals at every corner, see stories of life, love, and loss unfold in some of Britain’s busiest A&amp;E departments, explore social injustice with Kathy Burke, and even more! &#10;&#10;All you have to do is subscribe to our channel, right here on YouTube.&#10;&#10;Check out some of our grittiest playlists:&#10;&#10;Untold:&#10;https://youtube.com/playlist?list=PLiC_gpE7y052N7fKqqI--hgoqi375K614&#10;&#10;24 Hours In A&amp;E:&#10;https://youtube.com/playlist?list=PLiC_gpE7y051uPem0F3XQTWc02q_H8e6t&#10;&#10;Must-Watch Originals:&#10;https://youtube.com/playlist?list=PLiC_gpE7y052A6nVxPmIM3ZWU2zCHShzI  &#10;&#10;Kingpin Cribs: &#10;https://www.youtube.com/playlist?list=PLiC_gpE7y050X-Az-2N-XuFE0Le3ivCrG&#10; &#10;24 Hours In Police Custody&#10;https://www.youtube.com/playlist?list=PLiC_gpE7y051cnB1ckaz3Z0oxSMVRsG7J&#10;&#10;Love Against The Odds:&#10;https://www.youtube.com/playlist?list=PLiC_gpE7y050ubK3hWmMNgWyBxhrdwrOP&#10;&#10;What Everyone Is Watching:&#10;https://youtube.com/playlist?list=PLiC_gpE7y051kjiim3ZRb1C2AJgex9jCI&#10;&#10;Ask The Mask: &#10;https://youtube.com/playlist?list=PLiC_gpE7y051WUgY7TE9y6oSsBoJ0uy5o &#10;&#10;999: What’s Your Emergency?&#10;https://youtube.com/playlist?list=PLiC_gpE7y053jTqWFOr9hpeU-1Af3z17l&#10;&#10;Dispatches Full Episodes:&#10;https://youtube.com/playlist?list=PLiC_gpE7y052qcnyY1SQNUIXYP7tgVSdo &#10;&#10;True Stories:&#10;https://youtube.com/playlist?list=PLiC_gpE7y051TAP_WXaYv6ydC0o3FABRC&#10;&#10;Stream on #Channel4" id="643" name="Google Shape;643;p158" title="Inside Britain's Most Notorious Prisons | Britain Behind Bars | Channel 4 Documentaries">
            <a:hlinkClick r:id="rId12"/>
          </p:cNvPr>
          <p:cNvPicPr preferRelativeResize="0"/>
          <p:nvPr/>
        </p:nvPicPr>
        <p:blipFill>
          <a:blip r:embed="rId13">
            <a:alphaModFix/>
          </a:blip>
          <a:stretch>
            <a:fillRect/>
          </a:stretch>
        </p:blipFill>
        <p:spPr>
          <a:xfrm>
            <a:off x="3556000" y="5934075"/>
            <a:ext cx="3048000" cy="1714500"/>
          </a:xfrm>
          <a:prstGeom prst="rect">
            <a:avLst/>
          </a:prstGeom>
          <a:noFill/>
          <a:ln>
            <a:noFill/>
          </a:ln>
        </p:spPr>
      </p:pic>
      <p:pic>
        <p:nvPicPr>
          <p:cNvPr descr="Channel 4 News heads to the Royal Blackburn in East Lancashire, one of 11 hospitals placed in 'special measures' following the Keogh report.&#10;&#10;Read more: http://www.channel4.com/news/nhs-jeremy-hunt-deaths-special-measures&#10;&#10;Sign up for Snowmail, your daily preview of what is on Channel 4 News, sent straight to your inbox, here: http://mailing.channel4.com/public/snowmail/remotebox.jsp&#10;&#10;Missed Channel 4 News? Catch up on the last seven days here: http://www.channel4.com/news/catch-up/&#10;&#10;Channel 4 New weather forecast, with Liam Dutton: http://www.channel4.com/weather/&#10;&#10;All the latest blog posts from the Channel 4 News on-screen talent: http://blogs.channel4.com/news/ced in &quot;special measures&quot; following the Keogh report revelations." id="644" name="Google Shape;644;p158" title="Inside a 'failing' UK hospital">
            <a:hlinkClick r:id="rId14"/>
          </p:cNvPr>
          <p:cNvPicPr preferRelativeResize="0"/>
          <p:nvPr/>
        </p:nvPicPr>
        <p:blipFill>
          <a:blip r:embed="rId15">
            <a:alphaModFix/>
          </a:blip>
          <a:stretch>
            <a:fillRect/>
          </a:stretch>
        </p:blipFill>
        <p:spPr>
          <a:xfrm>
            <a:off x="346325" y="5934075"/>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59"/>
          <p:cNvSpPr txBox="1"/>
          <p:nvPr>
            <p:ph idx="1" type="body"/>
          </p:nvPr>
        </p:nvSpPr>
        <p:spPr>
          <a:xfrm>
            <a:off x="346333" y="1707370"/>
            <a:ext cx="9467400" cy="5061300"/>
          </a:xfrm>
          <a:prstGeom prst="rect">
            <a:avLst/>
          </a:prstGeom>
        </p:spPr>
        <p:txBody>
          <a:bodyPr anchorCtr="0" anchor="t" bIns="112875" lIns="112875" spcFirstLastPara="1" rIns="112875" wrap="square" tIns="112875">
            <a:normAutofit/>
          </a:bodyPr>
          <a:lstStyle/>
          <a:p>
            <a:pPr indent="-438150" lvl="0" marL="558800" rtl="0" algn="l">
              <a:spcBef>
                <a:spcPts val="0"/>
              </a:spcBef>
              <a:spcAft>
                <a:spcPts val="0"/>
              </a:spcAft>
              <a:buSzPts val="2500"/>
              <a:buChar char="●"/>
            </a:pPr>
            <a:r>
              <a:rPr lang="en-US" sz="2500"/>
              <a:t>News story: </a:t>
            </a:r>
            <a:r>
              <a:rPr lang="en-US" sz="2500" u="sng">
                <a:solidFill>
                  <a:schemeClr val="hlink"/>
                </a:solidFill>
                <a:hlinkClick r:id="rId3"/>
              </a:rPr>
              <a:t>‘Bubble’ of post-pandemic bad behaviour among pupils predicted to peak</a:t>
            </a:r>
            <a:r>
              <a:rPr lang="en-US" sz="2500"/>
              <a:t> (</a:t>
            </a:r>
            <a:r>
              <a:rPr b="1" lang="en-US" sz="2500"/>
              <a:t>Interview-led</a:t>
            </a:r>
            <a:r>
              <a:rPr lang="en-US" sz="2500"/>
              <a:t>: “Experts say ‘desocialised’ pupils home schooled through Covid are entering traditionally most disruptive years”, </a:t>
            </a:r>
            <a:r>
              <a:rPr b="1" lang="en-US" sz="2500"/>
              <a:t>+ data context</a:t>
            </a:r>
            <a:r>
              <a:rPr lang="en-US" sz="2500"/>
              <a:t>)</a:t>
            </a:r>
            <a:endParaRPr sz="2500"/>
          </a:p>
          <a:p>
            <a:pPr indent="-438150" lvl="0" marL="558800" rtl="0" algn="l">
              <a:spcBef>
                <a:spcPts val="0"/>
              </a:spcBef>
              <a:spcAft>
                <a:spcPts val="0"/>
              </a:spcAft>
              <a:buSzPts val="2500"/>
              <a:buChar char="●"/>
            </a:pPr>
            <a:r>
              <a:rPr lang="en-US" sz="2500"/>
              <a:t>Follow-up news story: </a:t>
            </a:r>
            <a:r>
              <a:rPr lang="en-US" sz="2500" u="sng">
                <a:solidFill>
                  <a:schemeClr val="hlink"/>
                </a:solidFill>
                <a:hlinkClick r:id="rId4"/>
              </a:rPr>
              <a:t>Fifty English secondary schools suspended more than a quarter of pupils after pandemic</a:t>
            </a:r>
            <a:r>
              <a:rPr lang="en-US" sz="2500"/>
              <a:t> (</a:t>
            </a:r>
            <a:r>
              <a:rPr b="1" lang="en-US" sz="2500"/>
              <a:t>Data is the story</a:t>
            </a:r>
            <a:r>
              <a:rPr lang="en-US" sz="2500"/>
              <a:t>: the scale of a problem ‘revealed’)</a:t>
            </a:r>
            <a:endParaRPr sz="2500"/>
          </a:p>
          <a:p>
            <a:pPr indent="-438150" lvl="0" marL="558800" rtl="0" algn="l">
              <a:spcBef>
                <a:spcPts val="0"/>
              </a:spcBef>
              <a:spcAft>
                <a:spcPts val="0"/>
              </a:spcAft>
              <a:buSzPts val="2500"/>
              <a:buChar char="●"/>
            </a:pPr>
            <a:r>
              <a:rPr lang="en-US" sz="2500"/>
              <a:t>Follow-up feature: </a:t>
            </a:r>
            <a:r>
              <a:rPr lang="en-US" sz="2500" u="sng">
                <a:solidFill>
                  <a:schemeClr val="hlink"/>
                </a:solidFill>
                <a:hlinkClick r:id="rId5"/>
              </a:rPr>
              <a:t>‘It’s about developing relationships with pupils’: the school working to reduce suspensions</a:t>
            </a:r>
            <a:r>
              <a:rPr lang="en-US" sz="2500"/>
              <a:t> (</a:t>
            </a:r>
            <a:r>
              <a:rPr b="1" lang="en-US" sz="2500"/>
              <a:t>data leads to org</a:t>
            </a:r>
            <a:r>
              <a:rPr lang="en-US" sz="2500"/>
              <a:t>: look at one possible solution </a:t>
            </a:r>
            <a:r>
              <a:rPr lang="en-US" sz="2500"/>
              <a:t>+ data context)</a:t>
            </a:r>
            <a:endParaRPr sz="2500"/>
          </a:p>
        </p:txBody>
      </p:sp>
      <p:sp>
        <p:nvSpPr>
          <p:cNvPr id="650" name="Google Shape;650;p159"/>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b="1" lang="en-US"/>
              <a:t>Example: </a:t>
            </a:r>
            <a:r>
              <a:rPr b="1" lang="en-US" u="sng">
                <a:solidFill>
                  <a:schemeClr val="hlink"/>
                </a:solidFill>
                <a:hlinkClick r:id="rId6"/>
              </a:rPr>
              <a:t>pupil behaviour</a:t>
            </a:r>
            <a:endParaRPr b="1"/>
          </a:p>
        </p:txBody>
      </p:sp>
      <p:sp>
        <p:nvSpPr>
          <p:cNvPr id="651" name="Google Shape;651;p159"/>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60"/>
          <p:cNvSpPr txBox="1"/>
          <p:nvPr>
            <p:ph idx="1" type="body"/>
          </p:nvPr>
        </p:nvSpPr>
        <p:spPr>
          <a:xfrm>
            <a:off x="346333" y="1707370"/>
            <a:ext cx="9467400" cy="5061300"/>
          </a:xfrm>
          <a:prstGeom prst="rect">
            <a:avLst/>
          </a:prstGeom>
        </p:spPr>
        <p:txBody>
          <a:bodyPr anchorCtr="0" anchor="t" bIns="112875" lIns="112875" spcFirstLastPara="1" rIns="112875" wrap="square" tIns="112875">
            <a:normAutofit/>
          </a:bodyPr>
          <a:lstStyle/>
          <a:p>
            <a:pPr indent="-438150" lvl="0" marL="558800" rtl="0" algn="l">
              <a:spcBef>
                <a:spcPts val="0"/>
              </a:spcBef>
              <a:spcAft>
                <a:spcPts val="0"/>
              </a:spcAft>
              <a:buSzPts val="2500"/>
              <a:buChar char="●"/>
            </a:pPr>
            <a:r>
              <a:rPr lang="en-US" sz="2500"/>
              <a:t>News story: </a:t>
            </a:r>
            <a:r>
              <a:rPr lang="en-US" sz="2500" u="sng">
                <a:solidFill>
                  <a:schemeClr val="hlink"/>
                </a:solidFill>
                <a:hlinkClick r:id="rId3"/>
              </a:rPr>
              <a:t>energy cap announced by Government. </a:t>
            </a:r>
            <a:endParaRPr sz="2500"/>
          </a:p>
          <a:p>
            <a:pPr indent="-438150" lvl="1" marL="1130300" rtl="0" algn="l">
              <a:spcBef>
                <a:spcPts val="0"/>
              </a:spcBef>
              <a:spcAft>
                <a:spcPts val="0"/>
              </a:spcAft>
              <a:buSzPts val="2500"/>
              <a:buChar char="○"/>
            </a:pPr>
            <a:r>
              <a:rPr lang="en-US" sz="2500"/>
              <a:t>Data follow-up (feature): </a:t>
            </a:r>
            <a:r>
              <a:rPr lang="en-US" sz="2500" u="sng">
                <a:solidFill>
                  <a:schemeClr val="hlink"/>
                </a:solidFill>
                <a:hlinkClick r:id="rId4"/>
              </a:rPr>
              <a:t>How Much Will It Cost to Run Appliances Under the UK Energy Cap?</a:t>
            </a:r>
            <a:r>
              <a:rPr lang="en-US" sz="2500"/>
              <a:t>  </a:t>
            </a:r>
            <a:endParaRPr sz="2500"/>
          </a:p>
          <a:p>
            <a:pPr indent="-438150" lvl="0" marL="558800" rtl="0" algn="l">
              <a:spcBef>
                <a:spcPts val="0"/>
              </a:spcBef>
              <a:spcAft>
                <a:spcPts val="0"/>
              </a:spcAft>
              <a:buSzPts val="2500"/>
              <a:buChar char="●"/>
            </a:pPr>
            <a:r>
              <a:rPr lang="en-US" sz="2500"/>
              <a:t>News story: </a:t>
            </a:r>
            <a:r>
              <a:rPr lang="en-US" sz="2500" u="sng">
                <a:solidFill>
                  <a:schemeClr val="hlink"/>
                </a:solidFill>
                <a:hlinkClick r:id="rId5"/>
              </a:rPr>
              <a:t>Queen to celebrate 70th year of reign</a:t>
            </a:r>
            <a:r>
              <a:rPr lang="en-US" sz="2500"/>
              <a:t>. </a:t>
            </a:r>
            <a:endParaRPr sz="2500"/>
          </a:p>
          <a:p>
            <a:pPr indent="-438150" lvl="1" marL="1130300" rtl="0" algn="l">
              <a:spcBef>
                <a:spcPts val="0"/>
              </a:spcBef>
              <a:spcAft>
                <a:spcPts val="0"/>
              </a:spcAft>
              <a:buSzPts val="2500"/>
              <a:buChar char="○"/>
            </a:pPr>
            <a:r>
              <a:rPr lang="en-US" sz="2500"/>
              <a:t>Data follow-up features (planned): </a:t>
            </a:r>
            <a:r>
              <a:rPr lang="en-US" sz="2500" u="sng">
                <a:solidFill>
                  <a:schemeClr val="hlink"/>
                </a:solidFill>
                <a:hlinkClick r:id="rId6"/>
              </a:rPr>
              <a:t>The Queen's 70-year reign in 10 charts</a:t>
            </a:r>
            <a:r>
              <a:rPr lang="en-US" sz="2500"/>
              <a:t> (also </a:t>
            </a:r>
            <a:r>
              <a:rPr lang="en-US" sz="2500" u="sng">
                <a:solidFill>
                  <a:schemeClr val="hlink"/>
                </a:solidFill>
                <a:hlinkClick r:id="rId7"/>
              </a:rPr>
              <a:t>The Times</a:t>
            </a:r>
            <a:r>
              <a:rPr lang="en-US" sz="2500"/>
              <a:t> and </a:t>
            </a:r>
            <a:r>
              <a:rPr lang="en-US" sz="2500" u="sng">
                <a:solidFill>
                  <a:schemeClr val="hlink"/>
                </a:solidFill>
                <a:hlinkClick r:id="rId8"/>
              </a:rPr>
              <a:t>Al Jazeera</a:t>
            </a:r>
            <a:r>
              <a:rPr lang="en-US" sz="2500"/>
              <a:t>)</a:t>
            </a:r>
            <a:endParaRPr sz="2500"/>
          </a:p>
          <a:p>
            <a:pPr indent="-438150" lvl="0" marL="558800" rtl="0" algn="l">
              <a:spcBef>
                <a:spcPts val="0"/>
              </a:spcBef>
              <a:spcAft>
                <a:spcPts val="0"/>
              </a:spcAft>
              <a:buSzPts val="2500"/>
              <a:buChar char="●"/>
            </a:pPr>
            <a:r>
              <a:rPr lang="en-US" sz="2500"/>
              <a:t>News stories about flags being </a:t>
            </a:r>
            <a:r>
              <a:rPr lang="en-US" sz="2500" u="sng">
                <a:solidFill>
                  <a:schemeClr val="hlink"/>
                </a:solidFill>
                <a:hlinkClick r:id="rId9"/>
              </a:rPr>
              <a:t>flown and used in Zoom calls</a:t>
            </a:r>
            <a:r>
              <a:rPr lang="en-US" sz="2500"/>
              <a:t>. </a:t>
            </a:r>
            <a:endParaRPr sz="2500"/>
          </a:p>
          <a:p>
            <a:pPr indent="-438150" lvl="1" marL="1130300" rtl="0" algn="l">
              <a:spcBef>
                <a:spcPts val="0"/>
              </a:spcBef>
              <a:spcAft>
                <a:spcPts val="0"/>
              </a:spcAft>
              <a:buSzPts val="2500"/>
              <a:buChar char="○"/>
            </a:pPr>
            <a:r>
              <a:rPr lang="en-US" sz="2500"/>
              <a:t>Data follow-up news stories: </a:t>
            </a:r>
            <a:r>
              <a:rPr lang="en-US" sz="2500" u="sng">
                <a:solidFill>
                  <a:schemeClr val="hlink"/>
                </a:solidFill>
                <a:hlinkClick r:id="rId10"/>
              </a:rPr>
              <a:t>UK government spends more than £163,000 on union flags in two years</a:t>
            </a:r>
            <a:r>
              <a:rPr lang="en-US" sz="2500"/>
              <a:t>; </a:t>
            </a:r>
            <a:r>
              <a:rPr lang="en-US" sz="2500" u="sng">
                <a:solidFill>
                  <a:schemeClr val="hlink"/>
                </a:solidFill>
                <a:hlinkClick r:id="rId11"/>
              </a:rPr>
              <a:t>Ministry of Defence spending on flags more than doubles</a:t>
            </a:r>
            <a:endParaRPr sz="2500"/>
          </a:p>
        </p:txBody>
      </p:sp>
      <p:sp>
        <p:nvSpPr>
          <p:cNvPr id="657" name="Google Shape;657;p160"/>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b="1" lang="en-US"/>
              <a:t>Examples: ‘follow-up’ stories</a:t>
            </a:r>
            <a:endParaRPr b="1"/>
          </a:p>
        </p:txBody>
      </p:sp>
      <p:sp>
        <p:nvSpPr>
          <p:cNvPr id="658" name="Google Shape;658;p160"/>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grpSp>
        <p:nvGrpSpPr>
          <p:cNvPr id="663" name="Google Shape;663;p161"/>
          <p:cNvGrpSpPr/>
          <p:nvPr/>
        </p:nvGrpSpPr>
        <p:grpSpPr>
          <a:xfrm>
            <a:off x="566899" y="5102834"/>
            <a:ext cx="9119348" cy="1315250"/>
            <a:chOff x="2283025" y="2322568"/>
            <a:chExt cx="5267950" cy="643500"/>
          </a:xfrm>
        </p:grpSpPr>
        <p:sp>
          <p:nvSpPr>
            <p:cNvPr id="664" name="Google Shape;664;p161"/>
            <p:cNvSpPr/>
            <p:nvPr/>
          </p:nvSpPr>
          <p:spPr>
            <a:xfrm>
              <a:off x="3728375" y="2322568"/>
              <a:ext cx="3822600" cy="643500"/>
            </a:xfrm>
            <a:prstGeom prst="rect">
              <a:avLst/>
            </a:prstGeom>
            <a:solidFill>
              <a:srgbClr val="EEEEEE"/>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65" name="Google Shape;665;p161"/>
            <p:cNvSpPr/>
            <p:nvPr/>
          </p:nvSpPr>
          <p:spPr>
            <a:xfrm flipH="1">
              <a:off x="2283025" y="2322575"/>
              <a:ext cx="1844400" cy="642600"/>
            </a:xfrm>
            <a:prstGeom prst="rect">
              <a:avLst/>
            </a:prstGeom>
            <a:solidFill>
              <a:srgbClr val="0C57D3"/>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66" name="Google Shape;666;p161"/>
            <p:cNvSpPr/>
            <p:nvPr/>
          </p:nvSpPr>
          <p:spPr>
            <a:xfrm rot="-5400000">
              <a:off x="3501574" y="1934671"/>
              <a:ext cx="643356" cy="1419149"/>
            </a:xfrm>
            <a:prstGeom prst="flowChartOffpageConnector">
              <a:avLst/>
            </a:prstGeom>
            <a:solidFill>
              <a:srgbClr val="0C57D3"/>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67" name="Google Shape;667;p161"/>
            <p:cNvSpPr/>
            <p:nvPr/>
          </p:nvSpPr>
          <p:spPr>
            <a:xfrm>
              <a:off x="2342625" y="2399951"/>
              <a:ext cx="1940700" cy="495900"/>
            </a:xfrm>
            <a:prstGeom prst="rect">
              <a:avLst/>
            </a:prstGeom>
            <a:noFill/>
            <a:ln>
              <a:noFill/>
            </a:ln>
          </p:spPr>
          <p:txBody>
            <a:bodyPr anchorCtr="0" anchor="ctr" bIns="101575" lIns="101575" spcFirstLastPara="1" rIns="101575" wrap="square" tIns="101575">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Data leads to the story</a:t>
              </a:r>
              <a:endParaRPr b="1" sz="2400">
                <a:solidFill>
                  <a:srgbClr val="FFFFFF"/>
                </a:solidFill>
                <a:latin typeface="Roboto"/>
                <a:ea typeface="Roboto"/>
                <a:cs typeface="Roboto"/>
                <a:sym typeface="Roboto"/>
              </a:endParaRPr>
            </a:p>
          </p:txBody>
        </p:sp>
        <p:sp>
          <p:nvSpPr>
            <p:cNvPr id="668" name="Google Shape;668;p161"/>
            <p:cNvSpPr/>
            <p:nvPr/>
          </p:nvSpPr>
          <p:spPr>
            <a:xfrm>
              <a:off x="4532823" y="2323750"/>
              <a:ext cx="2826300" cy="642300"/>
            </a:xfrm>
            <a:prstGeom prst="rect">
              <a:avLst/>
            </a:prstGeom>
            <a:noFill/>
            <a:ln>
              <a:noFill/>
            </a:ln>
          </p:spPr>
          <p:txBody>
            <a:bodyPr anchorCtr="0" anchor="ctr" bIns="101575" lIns="101575" spcFirstLastPara="1" rIns="101575" wrap="square" tIns="101575">
              <a:noAutofit/>
            </a:bodyPr>
            <a:lstStyle/>
            <a:p>
              <a:pPr indent="-355600" lvl="0" marL="508000" rtl="0" algn="l">
                <a:lnSpc>
                  <a:spcPct val="115000"/>
                </a:lnSpc>
                <a:spcBef>
                  <a:spcPts val="0"/>
                </a:spcBef>
                <a:spcAft>
                  <a:spcPts val="0"/>
                </a:spcAft>
                <a:buClr>
                  <a:srgbClr val="0C57D3"/>
                </a:buClr>
                <a:buSzPts val="1600"/>
                <a:buFont typeface="Roboto"/>
                <a:buChar char="●"/>
              </a:pPr>
              <a:r>
                <a:rPr b="1" lang="en-US" sz="1600">
                  <a:solidFill>
                    <a:srgbClr val="0C57D3"/>
                  </a:solidFill>
                  <a:latin typeface="Roboto"/>
                  <a:ea typeface="Roboto"/>
                  <a:cs typeface="Roboto"/>
                  <a:sym typeface="Roboto"/>
                </a:rPr>
                <a:t>Data identifies best/worst/typical </a:t>
              </a:r>
              <a:r>
                <a:rPr b="1" lang="en-US" sz="1600" u="sng">
                  <a:solidFill>
                    <a:schemeClr val="hlink"/>
                  </a:solidFill>
                  <a:latin typeface="Roboto"/>
                  <a:ea typeface="Roboto"/>
                  <a:cs typeface="Roboto"/>
                  <a:sym typeface="Roboto"/>
                  <a:hlinkClick r:id="rId3"/>
                </a:rPr>
                <a:t>places</a:t>
              </a:r>
              <a:r>
                <a:rPr b="1" lang="en-US" sz="1600">
                  <a:solidFill>
                    <a:srgbClr val="0C57D3"/>
                  </a:solidFill>
                  <a:latin typeface="Roboto"/>
                  <a:ea typeface="Roboto"/>
                  <a:cs typeface="Roboto"/>
                  <a:sym typeface="Roboto"/>
                </a:rPr>
                <a:t>/orgs/people to visit/interview</a:t>
              </a:r>
              <a:endParaRPr b="1" sz="1600">
                <a:solidFill>
                  <a:srgbClr val="0C57D3"/>
                </a:solidFill>
                <a:latin typeface="Roboto"/>
                <a:ea typeface="Roboto"/>
                <a:cs typeface="Roboto"/>
                <a:sym typeface="Roboto"/>
              </a:endParaRPr>
            </a:p>
            <a:p>
              <a:pPr indent="-368300" lvl="0" marL="508000" rtl="0" algn="l">
                <a:lnSpc>
                  <a:spcPct val="115000"/>
                </a:lnSpc>
                <a:spcBef>
                  <a:spcPts val="0"/>
                </a:spcBef>
                <a:spcAft>
                  <a:spcPts val="0"/>
                </a:spcAft>
                <a:buClr>
                  <a:srgbClr val="0C57D3"/>
                </a:buClr>
                <a:buSzPts val="1800"/>
                <a:buFont typeface="Roboto"/>
                <a:buChar char="●"/>
              </a:pPr>
              <a:r>
                <a:rPr b="1" lang="en-US" sz="1600">
                  <a:solidFill>
                    <a:srgbClr val="0C57D3"/>
                  </a:solidFill>
                  <a:latin typeface="Roboto"/>
                  <a:ea typeface="Roboto"/>
                  <a:cs typeface="Roboto"/>
                  <a:sym typeface="Roboto"/>
                </a:rPr>
                <a:t>Data identifies a trend to explore</a:t>
              </a:r>
              <a:endParaRPr b="1" sz="1600">
                <a:solidFill>
                  <a:srgbClr val="0C57D3"/>
                </a:solidFill>
                <a:latin typeface="Roboto"/>
                <a:ea typeface="Roboto"/>
                <a:cs typeface="Roboto"/>
                <a:sym typeface="Roboto"/>
              </a:endParaRPr>
            </a:p>
            <a:p>
              <a:pPr indent="-355600" lvl="0" marL="508000" rtl="0" algn="l">
                <a:lnSpc>
                  <a:spcPct val="115000"/>
                </a:lnSpc>
                <a:spcBef>
                  <a:spcPts val="0"/>
                </a:spcBef>
                <a:spcAft>
                  <a:spcPts val="0"/>
                </a:spcAft>
                <a:buClr>
                  <a:srgbClr val="0C57D3"/>
                </a:buClr>
                <a:buSzPts val="1600"/>
                <a:buFont typeface="Roboto"/>
                <a:buChar char="●"/>
              </a:pPr>
              <a:r>
                <a:rPr b="1" lang="en-US" sz="1600">
                  <a:solidFill>
                    <a:srgbClr val="0C57D3"/>
                  </a:solidFill>
                  <a:latin typeface="Roboto"/>
                  <a:ea typeface="Roboto"/>
                  <a:cs typeface="Roboto"/>
                  <a:sym typeface="Roboto"/>
                </a:rPr>
                <a:t>Data provokes </a:t>
              </a:r>
              <a:r>
                <a:rPr b="1" lang="en-US" sz="1600" u="sng">
                  <a:solidFill>
                    <a:schemeClr val="hlink"/>
                  </a:solidFill>
                  <a:latin typeface="Roboto"/>
                  <a:ea typeface="Roboto"/>
                  <a:cs typeface="Roboto"/>
                  <a:sym typeface="Roboto"/>
                  <a:hlinkClick r:id="rId4"/>
                </a:rPr>
                <a:t>action</a:t>
              </a:r>
              <a:r>
                <a:rPr b="1" lang="en-US" sz="1600">
                  <a:solidFill>
                    <a:srgbClr val="0C57D3"/>
                  </a:solidFill>
                  <a:latin typeface="Roboto"/>
                  <a:ea typeface="Roboto"/>
                  <a:cs typeface="Roboto"/>
                  <a:sym typeface="Roboto"/>
                </a:rPr>
                <a:t>/</a:t>
              </a:r>
              <a:r>
                <a:rPr b="1" lang="en-US" sz="1600" u="sng">
                  <a:solidFill>
                    <a:schemeClr val="hlink"/>
                  </a:solidFill>
                  <a:latin typeface="Roboto"/>
                  <a:ea typeface="Roboto"/>
                  <a:cs typeface="Roboto"/>
                  <a:sym typeface="Roboto"/>
                  <a:hlinkClick r:id="rId5"/>
                </a:rPr>
                <a:t>reaction</a:t>
              </a:r>
              <a:r>
                <a:rPr b="1" lang="en-US" sz="1600">
                  <a:solidFill>
                    <a:srgbClr val="0C57D3"/>
                  </a:solidFill>
                  <a:latin typeface="Roboto"/>
                  <a:ea typeface="Roboto"/>
                  <a:cs typeface="Roboto"/>
                  <a:sym typeface="Roboto"/>
                </a:rPr>
                <a:t> </a:t>
              </a:r>
              <a:endParaRPr b="1" sz="1600">
                <a:solidFill>
                  <a:srgbClr val="0C57D3"/>
                </a:solidFill>
                <a:latin typeface="Roboto"/>
                <a:ea typeface="Roboto"/>
                <a:cs typeface="Roboto"/>
                <a:sym typeface="Roboto"/>
              </a:endParaRPr>
            </a:p>
          </p:txBody>
        </p:sp>
      </p:grpSp>
      <p:grpSp>
        <p:nvGrpSpPr>
          <p:cNvPr id="669" name="Google Shape;669;p161"/>
          <p:cNvGrpSpPr/>
          <p:nvPr/>
        </p:nvGrpSpPr>
        <p:grpSpPr>
          <a:xfrm>
            <a:off x="566899" y="3763832"/>
            <a:ext cx="9119348" cy="1315250"/>
            <a:chOff x="2283025" y="2322568"/>
            <a:chExt cx="5267950" cy="643500"/>
          </a:xfrm>
        </p:grpSpPr>
        <p:sp>
          <p:nvSpPr>
            <p:cNvPr id="670" name="Google Shape;670;p161"/>
            <p:cNvSpPr/>
            <p:nvPr/>
          </p:nvSpPr>
          <p:spPr>
            <a:xfrm>
              <a:off x="3728375" y="2322568"/>
              <a:ext cx="3822600" cy="643500"/>
            </a:xfrm>
            <a:prstGeom prst="rect">
              <a:avLst/>
            </a:prstGeom>
            <a:solidFill>
              <a:srgbClr val="EEEEEE"/>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71" name="Google Shape;671;p161"/>
            <p:cNvSpPr/>
            <p:nvPr/>
          </p:nvSpPr>
          <p:spPr>
            <a:xfrm flipH="1">
              <a:off x="2283025" y="2322575"/>
              <a:ext cx="1844400" cy="642600"/>
            </a:xfrm>
            <a:prstGeom prst="rect">
              <a:avLst/>
            </a:prstGeom>
            <a:solidFill>
              <a:srgbClr val="0C57D3"/>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72" name="Google Shape;672;p161"/>
            <p:cNvSpPr/>
            <p:nvPr/>
          </p:nvSpPr>
          <p:spPr>
            <a:xfrm rot="-5400000">
              <a:off x="3501574" y="1934671"/>
              <a:ext cx="643356" cy="1419149"/>
            </a:xfrm>
            <a:prstGeom prst="flowChartOffpageConnector">
              <a:avLst/>
            </a:prstGeom>
            <a:solidFill>
              <a:srgbClr val="0C57D3"/>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73" name="Google Shape;673;p161"/>
            <p:cNvSpPr/>
            <p:nvPr/>
          </p:nvSpPr>
          <p:spPr>
            <a:xfrm>
              <a:off x="2342625" y="2399951"/>
              <a:ext cx="1940700" cy="495900"/>
            </a:xfrm>
            <a:prstGeom prst="rect">
              <a:avLst/>
            </a:prstGeom>
            <a:noFill/>
            <a:ln>
              <a:noFill/>
            </a:ln>
          </p:spPr>
          <p:txBody>
            <a:bodyPr anchorCtr="0" anchor="ctr" bIns="101575" lIns="101575" spcFirstLastPara="1" rIns="101575" wrap="square" tIns="101575">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Data fleshes out the story</a:t>
              </a:r>
              <a:endParaRPr b="1" sz="2400">
                <a:solidFill>
                  <a:srgbClr val="FFFFFF"/>
                </a:solidFill>
                <a:latin typeface="Roboto"/>
                <a:ea typeface="Roboto"/>
                <a:cs typeface="Roboto"/>
                <a:sym typeface="Roboto"/>
              </a:endParaRPr>
            </a:p>
          </p:txBody>
        </p:sp>
        <p:sp>
          <p:nvSpPr>
            <p:cNvPr id="674" name="Google Shape;674;p161"/>
            <p:cNvSpPr/>
            <p:nvPr/>
          </p:nvSpPr>
          <p:spPr>
            <a:xfrm>
              <a:off x="4532823" y="2323751"/>
              <a:ext cx="2826300" cy="642300"/>
            </a:xfrm>
            <a:prstGeom prst="rect">
              <a:avLst/>
            </a:prstGeom>
            <a:noFill/>
            <a:ln>
              <a:noFill/>
            </a:ln>
          </p:spPr>
          <p:txBody>
            <a:bodyPr anchorCtr="0" anchor="ctr" bIns="101575" lIns="101575" spcFirstLastPara="1" rIns="101575" wrap="square" tIns="101575">
              <a:noAutofit/>
            </a:bodyPr>
            <a:lstStyle/>
            <a:p>
              <a:pPr indent="-355600" lvl="0" marL="508000" rtl="0" algn="l">
                <a:lnSpc>
                  <a:spcPct val="115000"/>
                </a:lnSpc>
                <a:spcBef>
                  <a:spcPts val="0"/>
                </a:spcBef>
                <a:spcAft>
                  <a:spcPts val="0"/>
                </a:spcAft>
                <a:buClr>
                  <a:srgbClr val="0C57D3"/>
                </a:buClr>
                <a:buSzPts val="1600"/>
                <a:buFont typeface="Roboto"/>
                <a:buChar char="●"/>
              </a:pPr>
              <a:r>
                <a:rPr b="1" lang="en-US" sz="1600">
                  <a:solidFill>
                    <a:srgbClr val="0C57D3"/>
                  </a:solidFill>
                  <a:latin typeface="Roboto"/>
                  <a:ea typeface="Roboto"/>
                  <a:cs typeface="Roboto"/>
                  <a:sym typeface="Roboto"/>
                </a:rPr>
                <a:t>News: event- or interview-led story </a:t>
              </a:r>
              <a:r>
                <a:rPr b="1" lang="en-US" sz="1600" u="sng">
                  <a:solidFill>
                    <a:schemeClr val="hlink"/>
                  </a:solidFill>
                  <a:latin typeface="Roboto"/>
                  <a:ea typeface="Roboto"/>
                  <a:cs typeface="Roboto"/>
                  <a:sym typeface="Roboto"/>
                  <a:hlinkClick r:id="rId6"/>
                </a:rPr>
                <a:t>includes</a:t>
              </a:r>
              <a:r>
                <a:rPr b="1" lang="en-US" sz="1600">
                  <a:solidFill>
                    <a:srgbClr val="0C57D3"/>
                  </a:solidFill>
                  <a:latin typeface="Roboto"/>
                  <a:ea typeface="Roboto"/>
                  <a:cs typeface="Roboto"/>
                  <a:sym typeface="Roboto"/>
                </a:rPr>
                <a:t> key figures/charts</a:t>
              </a:r>
              <a:endParaRPr b="1" sz="1600">
                <a:solidFill>
                  <a:srgbClr val="0C57D3"/>
                </a:solidFill>
                <a:latin typeface="Roboto"/>
                <a:ea typeface="Roboto"/>
                <a:cs typeface="Roboto"/>
                <a:sym typeface="Roboto"/>
              </a:endParaRPr>
            </a:p>
            <a:p>
              <a:pPr indent="-355600" lvl="0" marL="508000" rtl="0" algn="l">
                <a:lnSpc>
                  <a:spcPct val="115000"/>
                </a:lnSpc>
                <a:spcBef>
                  <a:spcPts val="0"/>
                </a:spcBef>
                <a:spcAft>
                  <a:spcPts val="0"/>
                </a:spcAft>
                <a:buClr>
                  <a:srgbClr val="0C57D3"/>
                </a:buClr>
                <a:buSzPts val="1600"/>
                <a:buFont typeface="Roboto"/>
                <a:buChar char="●"/>
              </a:pPr>
              <a:r>
                <a:rPr b="1" lang="en-US" sz="1600">
                  <a:solidFill>
                    <a:srgbClr val="0C57D3"/>
                  </a:solidFill>
                  <a:latin typeface="Roboto"/>
                  <a:ea typeface="Roboto"/>
                  <a:cs typeface="Roboto"/>
                  <a:sym typeface="Roboto"/>
                </a:rPr>
                <a:t>Features: interview/analysis/investigation </a:t>
              </a:r>
              <a:r>
                <a:rPr b="1" lang="en-US" sz="1600">
                  <a:solidFill>
                    <a:srgbClr val="0C57D3"/>
                  </a:solidFill>
                  <a:latin typeface="Roboto"/>
                  <a:ea typeface="Roboto"/>
                  <a:cs typeface="Roboto"/>
                  <a:sym typeface="Roboto"/>
                </a:rPr>
                <a:t>includes key figures/charts</a:t>
              </a:r>
              <a:endParaRPr b="1" sz="1600">
                <a:solidFill>
                  <a:srgbClr val="0C57D3"/>
                </a:solidFill>
                <a:latin typeface="Roboto"/>
                <a:ea typeface="Roboto"/>
                <a:cs typeface="Roboto"/>
                <a:sym typeface="Roboto"/>
              </a:endParaRPr>
            </a:p>
          </p:txBody>
        </p:sp>
      </p:grpSp>
      <p:grpSp>
        <p:nvGrpSpPr>
          <p:cNvPr id="675" name="Google Shape;675;p161"/>
          <p:cNvGrpSpPr/>
          <p:nvPr/>
        </p:nvGrpSpPr>
        <p:grpSpPr>
          <a:xfrm>
            <a:off x="566899" y="2424810"/>
            <a:ext cx="9119348" cy="1315250"/>
            <a:chOff x="2283025" y="2322568"/>
            <a:chExt cx="5267950" cy="643500"/>
          </a:xfrm>
        </p:grpSpPr>
        <p:sp>
          <p:nvSpPr>
            <p:cNvPr id="676" name="Google Shape;676;p161"/>
            <p:cNvSpPr/>
            <p:nvPr/>
          </p:nvSpPr>
          <p:spPr>
            <a:xfrm>
              <a:off x="3728375" y="2322568"/>
              <a:ext cx="3822600" cy="643500"/>
            </a:xfrm>
            <a:prstGeom prst="rect">
              <a:avLst/>
            </a:prstGeom>
            <a:solidFill>
              <a:srgbClr val="EEEEEE"/>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77" name="Google Shape;677;p161"/>
            <p:cNvSpPr/>
            <p:nvPr/>
          </p:nvSpPr>
          <p:spPr>
            <a:xfrm flipH="1">
              <a:off x="2283025" y="2322575"/>
              <a:ext cx="1844400" cy="642600"/>
            </a:xfrm>
            <a:prstGeom prst="rect">
              <a:avLst/>
            </a:prstGeom>
            <a:solidFill>
              <a:srgbClr val="0C57D3"/>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78" name="Google Shape;678;p161"/>
            <p:cNvSpPr/>
            <p:nvPr/>
          </p:nvSpPr>
          <p:spPr>
            <a:xfrm rot="-5400000">
              <a:off x="3501574" y="1934671"/>
              <a:ext cx="643356" cy="1419149"/>
            </a:xfrm>
            <a:prstGeom prst="flowChartOffpageConnector">
              <a:avLst/>
            </a:prstGeom>
            <a:solidFill>
              <a:srgbClr val="0C57D3"/>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900"/>
            </a:p>
          </p:txBody>
        </p:sp>
        <p:sp>
          <p:nvSpPr>
            <p:cNvPr id="679" name="Google Shape;679;p161"/>
            <p:cNvSpPr/>
            <p:nvPr/>
          </p:nvSpPr>
          <p:spPr>
            <a:xfrm>
              <a:off x="2342625" y="2399951"/>
              <a:ext cx="1940700" cy="495900"/>
            </a:xfrm>
            <a:prstGeom prst="rect">
              <a:avLst/>
            </a:prstGeom>
            <a:noFill/>
            <a:ln>
              <a:noFill/>
            </a:ln>
          </p:spPr>
          <p:txBody>
            <a:bodyPr anchorCtr="0" anchor="ctr" bIns="101575" lIns="101575" spcFirstLastPara="1" rIns="101575" wrap="square" tIns="101575">
              <a:noAutofit/>
            </a:bodyPr>
            <a:lstStyle/>
            <a:p>
              <a:pPr indent="0" lvl="0" marL="0" rtl="0" algn="l">
                <a:lnSpc>
                  <a:spcPct val="115000"/>
                </a:lnSpc>
                <a:spcBef>
                  <a:spcPts val="0"/>
                </a:spcBef>
                <a:spcAft>
                  <a:spcPts val="0"/>
                </a:spcAft>
                <a:buNone/>
              </a:pPr>
              <a:r>
                <a:rPr b="1" lang="en-US" sz="2400">
                  <a:solidFill>
                    <a:srgbClr val="FFFFFF"/>
                  </a:solidFill>
                  <a:latin typeface="Roboto"/>
                  <a:ea typeface="Roboto"/>
                  <a:cs typeface="Roboto"/>
                  <a:sym typeface="Roboto"/>
                </a:rPr>
                <a:t>Data is the story</a:t>
              </a:r>
              <a:endParaRPr b="1" sz="2400">
                <a:solidFill>
                  <a:srgbClr val="FFFFFF"/>
                </a:solidFill>
                <a:latin typeface="Roboto"/>
                <a:ea typeface="Roboto"/>
                <a:cs typeface="Roboto"/>
                <a:sym typeface="Roboto"/>
              </a:endParaRPr>
            </a:p>
          </p:txBody>
        </p:sp>
        <p:sp>
          <p:nvSpPr>
            <p:cNvPr id="680" name="Google Shape;680;p161"/>
            <p:cNvSpPr/>
            <p:nvPr/>
          </p:nvSpPr>
          <p:spPr>
            <a:xfrm>
              <a:off x="4532824" y="2323749"/>
              <a:ext cx="2826300" cy="642300"/>
            </a:xfrm>
            <a:prstGeom prst="rect">
              <a:avLst/>
            </a:prstGeom>
            <a:noFill/>
            <a:ln>
              <a:noFill/>
            </a:ln>
          </p:spPr>
          <p:txBody>
            <a:bodyPr anchorCtr="0" anchor="ctr" bIns="101575" lIns="101575" spcFirstLastPara="1" rIns="101575" wrap="square" tIns="101575">
              <a:noAutofit/>
            </a:bodyPr>
            <a:lstStyle/>
            <a:p>
              <a:pPr indent="-355600" lvl="0" marL="508000" rtl="0" algn="l">
                <a:lnSpc>
                  <a:spcPct val="115000"/>
                </a:lnSpc>
                <a:spcBef>
                  <a:spcPts val="0"/>
                </a:spcBef>
                <a:spcAft>
                  <a:spcPts val="0"/>
                </a:spcAft>
                <a:buClr>
                  <a:srgbClr val="0C57D3"/>
                </a:buClr>
                <a:buSzPts val="1600"/>
                <a:buFont typeface="Roboto"/>
                <a:buChar char="●"/>
              </a:pPr>
              <a:r>
                <a:rPr b="1" lang="en-US" sz="1600">
                  <a:solidFill>
                    <a:srgbClr val="0C57D3"/>
                  </a:solidFill>
                  <a:latin typeface="Roboto"/>
                  <a:ea typeface="Roboto"/>
                  <a:cs typeface="Roboto"/>
                  <a:sym typeface="Roboto"/>
                </a:rPr>
                <a:t>News: New data </a:t>
              </a:r>
              <a:r>
                <a:rPr b="1" lang="en-US" sz="1600" u="sng">
                  <a:solidFill>
                    <a:schemeClr val="hlink"/>
                  </a:solidFill>
                  <a:latin typeface="Roboto"/>
                  <a:ea typeface="Roboto"/>
                  <a:cs typeface="Roboto"/>
                  <a:sym typeface="Roboto"/>
                  <a:hlinkClick r:id="rId7"/>
                </a:rPr>
                <a:t>‘reveals’</a:t>
              </a:r>
              <a:r>
                <a:rPr b="1" lang="en-US" sz="1600">
                  <a:solidFill>
                    <a:srgbClr val="0C57D3"/>
                  </a:solidFill>
                  <a:latin typeface="Roboto"/>
                  <a:ea typeface="Roboto"/>
                  <a:cs typeface="Roboto"/>
                  <a:sym typeface="Roboto"/>
                </a:rPr>
                <a:t>; exclusive analysis ‘reveals’</a:t>
              </a:r>
              <a:endParaRPr b="1" sz="1600">
                <a:solidFill>
                  <a:srgbClr val="0C57D3"/>
                </a:solidFill>
                <a:latin typeface="Roboto"/>
                <a:ea typeface="Roboto"/>
                <a:cs typeface="Roboto"/>
                <a:sym typeface="Roboto"/>
              </a:endParaRPr>
            </a:p>
            <a:p>
              <a:pPr indent="-368300" lvl="0" marL="508000" rtl="0" algn="l">
                <a:lnSpc>
                  <a:spcPct val="115000"/>
                </a:lnSpc>
                <a:spcBef>
                  <a:spcPts val="0"/>
                </a:spcBef>
                <a:spcAft>
                  <a:spcPts val="0"/>
                </a:spcAft>
                <a:buClr>
                  <a:srgbClr val="0C57D3"/>
                </a:buClr>
                <a:buSzPts val="1800"/>
                <a:buFont typeface="Roboto"/>
                <a:buChar char="●"/>
              </a:pPr>
              <a:r>
                <a:rPr b="1" lang="en-US" sz="1600">
                  <a:solidFill>
                    <a:srgbClr val="0C57D3"/>
                  </a:solidFill>
                  <a:latin typeface="Roboto"/>
                  <a:ea typeface="Roboto"/>
                  <a:cs typeface="Roboto"/>
                  <a:sym typeface="Roboto"/>
                </a:rPr>
                <a:t>Features: Mapped; </a:t>
              </a:r>
              <a:r>
                <a:rPr b="1" lang="en-US" sz="1600" u="sng">
                  <a:solidFill>
                    <a:schemeClr val="hlink"/>
                  </a:solidFill>
                  <a:latin typeface="Roboto"/>
                  <a:ea typeface="Roboto"/>
                  <a:cs typeface="Roboto"/>
                  <a:sym typeface="Roboto"/>
                  <a:hlinkClick r:id="rId8"/>
                </a:rPr>
                <a:t>Interactive</a:t>
              </a:r>
              <a:r>
                <a:rPr b="1" lang="en-US" sz="1600">
                  <a:solidFill>
                    <a:srgbClr val="0C57D3"/>
                  </a:solidFill>
                  <a:latin typeface="Roboto"/>
                  <a:ea typeface="Roboto"/>
                  <a:cs typeface="Roboto"/>
                  <a:sym typeface="Roboto"/>
                </a:rPr>
                <a:t>; </a:t>
              </a:r>
              <a:r>
                <a:rPr b="1" lang="en-US" sz="1600" u="sng">
                  <a:solidFill>
                    <a:schemeClr val="hlink"/>
                  </a:solidFill>
                  <a:latin typeface="Roboto"/>
                  <a:ea typeface="Roboto"/>
                  <a:cs typeface="Roboto"/>
                  <a:sym typeface="Roboto"/>
                  <a:hlinkClick r:id="rId9"/>
                </a:rPr>
                <a:t>Analysis</a:t>
              </a:r>
              <a:r>
                <a:rPr b="1" lang="en-US" sz="1600">
                  <a:solidFill>
                    <a:srgbClr val="0C57D3"/>
                  </a:solidFill>
                  <a:latin typeface="Roboto"/>
                  <a:ea typeface="Roboto"/>
                  <a:cs typeface="Roboto"/>
                  <a:sym typeface="Roboto"/>
                </a:rPr>
                <a:t>; </a:t>
              </a:r>
              <a:r>
                <a:rPr b="1" lang="en-US" sz="1600" u="sng">
                  <a:solidFill>
                    <a:schemeClr val="hlink"/>
                  </a:solidFill>
                  <a:latin typeface="Roboto"/>
                  <a:ea typeface="Roboto"/>
                  <a:cs typeface="Roboto"/>
                  <a:sym typeface="Roboto"/>
                  <a:hlinkClick r:id="rId10"/>
                </a:rPr>
                <a:t>Explainer</a:t>
              </a:r>
              <a:r>
                <a:rPr b="1" lang="en-US" sz="1600">
                  <a:solidFill>
                    <a:srgbClr val="0C57D3"/>
                  </a:solidFill>
                  <a:latin typeface="Roboto"/>
                  <a:ea typeface="Roboto"/>
                  <a:cs typeface="Roboto"/>
                  <a:sym typeface="Roboto"/>
                </a:rPr>
                <a:t>; ‘in numbers/</a:t>
              </a:r>
              <a:r>
                <a:rPr b="1" lang="en-US" sz="1600" u="sng">
                  <a:solidFill>
                    <a:schemeClr val="hlink"/>
                  </a:solidFill>
                  <a:latin typeface="Roboto"/>
                  <a:ea typeface="Roboto"/>
                  <a:cs typeface="Roboto"/>
                  <a:sym typeface="Roboto"/>
                  <a:hlinkClick r:id="rId11"/>
                </a:rPr>
                <a:t>charts</a:t>
              </a:r>
              <a:r>
                <a:rPr b="1" lang="en-US" sz="1600">
                  <a:solidFill>
                    <a:srgbClr val="0C57D3"/>
                  </a:solidFill>
                  <a:latin typeface="Roboto"/>
                  <a:ea typeface="Roboto"/>
                  <a:cs typeface="Roboto"/>
                  <a:sym typeface="Roboto"/>
                </a:rPr>
                <a:t>’</a:t>
              </a:r>
              <a:endParaRPr b="1" sz="1600">
                <a:solidFill>
                  <a:srgbClr val="0C57D3"/>
                </a:solidFill>
                <a:latin typeface="Roboto"/>
                <a:ea typeface="Roboto"/>
                <a:cs typeface="Roboto"/>
                <a:sym typeface="Roboto"/>
              </a:endParaRPr>
            </a:p>
          </p:txBody>
        </p:sp>
      </p:grpSp>
      <p:sp>
        <p:nvSpPr>
          <p:cNvPr id="681" name="Google Shape;681;p161"/>
          <p:cNvSpPr txBox="1"/>
          <p:nvPr>
            <p:ph idx="4294967295" type="title"/>
          </p:nvPr>
        </p:nvSpPr>
        <p:spPr>
          <a:xfrm>
            <a:off x="346325" y="125904"/>
            <a:ext cx="9467400" cy="1697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Bringing data into journalism: news vs features</a:t>
            </a:r>
            <a:endParaRPr b="1" i="1" sz="4800">
              <a:solidFill>
                <a:srgbClr val="CC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5" name="Shape 685"/>
        <p:cNvGrpSpPr/>
        <p:nvPr/>
      </p:nvGrpSpPr>
      <p:grpSpPr>
        <a:xfrm>
          <a:off x="0" y="0"/>
          <a:ext cx="0" cy="0"/>
          <a:chOff x="0" y="0"/>
          <a:chExt cx="0" cy="0"/>
        </a:xfrm>
      </p:grpSpPr>
      <p:sp>
        <p:nvSpPr>
          <p:cNvPr id="686" name="Google Shape;686;p162"/>
          <p:cNvSpPr txBox="1"/>
          <p:nvPr>
            <p:ph idx="1" type="body"/>
          </p:nvPr>
        </p:nvSpPr>
        <p:spPr>
          <a:xfrm>
            <a:off x="346325" y="1707376"/>
            <a:ext cx="9467400" cy="5745600"/>
          </a:xfrm>
          <a:prstGeom prst="rect">
            <a:avLst/>
          </a:prstGeom>
        </p:spPr>
        <p:txBody>
          <a:bodyPr anchorCtr="0" anchor="t" bIns="112875" lIns="112875" spcFirstLastPara="1" rIns="112875" wrap="square" tIns="112875">
            <a:normAutofit lnSpcReduction="10000"/>
          </a:bodyPr>
          <a:lstStyle/>
          <a:p>
            <a:pPr indent="-438150" lvl="0" marL="558800" rtl="0" algn="l">
              <a:spcBef>
                <a:spcPts val="0"/>
              </a:spcBef>
              <a:spcAft>
                <a:spcPts val="0"/>
              </a:spcAft>
              <a:buClr>
                <a:schemeClr val="lt1"/>
              </a:buClr>
              <a:buSzPts val="2500"/>
              <a:buChar char="●"/>
            </a:pPr>
            <a:r>
              <a:rPr lang="en-US" sz="2500">
                <a:solidFill>
                  <a:schemeClr val="lt1"/>
                </a:solidFill>
              </a:rPr>
              <a:t>Events diaries</a:t>
            </a:r>
            <a:r>
              <a:rPr lang="en-US" sz="2500">
                <a:solidFill>
                  <a:schemeClr val="lt1"/>
                </a:solidFill>
              </a:rPr>
              <a:t>: what events might lend themselves to data?</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Subscribe to </a:t>
            </a:r>
            <a:r>
              <a:rPr lang="en-US" sz="2500">
                <a:solidFill>
                  <a:schemeClr val="lt1"/>
                </a:solidFill>
              </a:rPr>
              <a:t>updates</a:t>
            </a:r>
            <a:r>
              <a:rPr lang="en-US" sz="2500">
                <a:solidFill>
                  <a:schemeClr val="lt1"/>
                </a:solidFill>
              </a:rPr>
              <a:t> on publication of new research, reports and data</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Use data to identify potentially newsworthy </a:t>
            </a:r>
            <a:r>
              <a:rPr lang="en-US" sz="2500">
                <a:solidFill>
                  <a:schemeClr val="lt1"/>
                </a:solidFill>
              </a:rPr>
              <a:t>interviewees</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Use data to inform interview </a:t>
            </a:r>
            <a:r>
              <a:rPr lang="en-US" sz="2500">
                <a:solidFill>
                  <a:schemeClr val="lt1"/>
                </a:solidFill>
              </a:rPr>
              <a:t>questions</a:t>
            </a:r>
            <a:r>
              <a:rPr lang="en-US" sz="2500">
                <a:solidFill>
                  <a:schemeClr val="lt1"/>
                </a:solidFill>
              </a:rPr>
              <a:t> and add context to story</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Seek data to follow-up on stories in the news elsewhere </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Set the news agenda with an exclusive analysis that reveals something</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Use data analysis to prompt a reaction (e.g. calling for action, taking action, reviewing policy)</a:t>
            </a:r>
            <a:endParaRPr sz="2500">
              <a:solidFill>
                <a:schemeClr val="lt1"/>
              </a:solidFill>
            </a:endParaRPr>
          </a:p>
          <a:p>
            <a:pPr indent="-438150" lvl="0" marL="558800" rtl="0" algn="l">
              <a:spcBef>
                <a:spcPts val="0"/>
              </a:spcBef>
              <a:spcAft>
                <a:spcPts val="0"/>
              </a:spcAft>
              <a:buClr>
                <a:schemeClr val="lt1"/>
              </a:buClr>
              <a:buSzPts val="2500"/>
              <a:buChar char="●"/>
            </a:pPr>
            <a:r>
              <a:rPr lang="en-US" sz="2500">
                <a:solidFill>
                  <a:schemeClr val="lt1"/>
                </a:solidFill>
              </a:rPr>
              <a:t>Use data to provide a different perspective on a story (i.e. interactivity, personalisation, calculators, simulators, etc.)</a:t>
            </a:r>
            <a:endParaRPr sz="2500">
              <a:solidFill>
                <a:schemeClr val="lt1"/>
              </a:solidFill>
            </a:endParaRPr>
          </a:p>
        </p:txBody>
      </p:sp>
      <p:sp>
        <p:nvSpPr>
          <p:cNvPr id="687" name="Google Shape;687;p162"/>
          <p:cNvSpPr txBox="1"/>
          <p:nvPr>
            <p:ph type="title"/>
          </p:nvPr>
        </p:nvSpPr>
        <p:spPr>
          <a:xfrm>
            <a:off x="346333" y="659296"/>
            <a:ext cx="9467400" cy="848400"/>
          </a:xfrm>
          <a:prstGeom prst="rect">
            <a:avLst/>
          </a:prstGeom>
        </p:spPr>
        <p:txBody>
          <a:bodyPr anchorCtr="0" anchor="t" bIns="112875" lIns="112875" spcFirstLastPara="1" rIns="112875" wrap="square" tIns="112875">
            <a:normAutofit/>
          </a:bodyPr>
          <a:lstStyle/>
          <a:p>
            <a:pPr indent="0" lvl="0" marL="0" rtl="0" algn="l">
              <a:spcBef>
                <a:spcPts val="0"/>
              </a:spcBef>
              <a:spcAft>
                <a:spcPts val="0"/>
              </a:spcAft>
              <a:buNone/>
            </a:pPr>
            <a:r>
              <a:rPr b="1" lang="en-US">
                <a:solidFill>
                  <a:schemeClr val="lt1"/>
                </a:solidFill>
              </a:rPr>
              <a:t>In terms of story sources…</a:t>
            </a:r>
            <a:endParaRPr b="1">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pSp>
        <p:nvGrpSpPr>
          <p:cNvPr id="692" name="Google Shape;692;p163"/>
          <p:cNvGrpSpPr/>
          <p:nvPr/>
        </p:nvGrpSpPr>
        <p:grpSpPr>
          <a:xfrm>
            <a:off x="1952855" y="3521942"/>
            <a:ext cx="2030980" cy="1449179"/>
            <a:chOff x="4572084" y="1597469"/>
            <a:chExt cx="1827900" cy="2399700"/>
          </a:xfrm>
        </p:grpSpPr>
        <p:sp>
          <p:nvSpPr>
            <p:cNvPr id="693" name="Google Shape;693;p163"/>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694" name="Google Shape;694;p163"/>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695" name="Google Shape;695;p163"/>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4100">
                  <a:solidFill>
                    <a:srgbClr val="FFFFFF"/>
                  </a:solidFill>
                  <a:latin typeface="Roboto"/>
                  <a:ea typeface="Roboto"/>
                  <a:cs typeface="Roboto"/>
                  <a:sym typeface="Roboto"/>
                </a:rPr>
                <a:t>IDEA</a:t>
              </a:r>
              <a:endParaRPr sz="4100">
                <a:solidFill>
                  <a:srgbClr val="FFFFFF"/>
                </a:solidFill>
              </a:endParaRPr>
            </a:p>
          </p:txBody>
        </p:sp>
      </p:grpSp>
      <p:grpSp>
        <p:nvGrpSpPr>
          <p:cNvPr id="696" name="Google Shape;696;p163"/>
          <p:cNvGrpSpPr/>
          <p:nvPr/>
        </p:nvGrpSpPr>
        <p:grpSpPr>
          <a:xfrm>
            <a:off x="1952855" y="1736522"/>
            <a:ext cx="2030980" cy="1449179"/>
            <a:chOff x="4572084" y="1597469"/>
            <a:chExt cx="1827900" cy="2399700"/>
          </a:xfrm>
        </p:grpSpPr>
        <p:sp>
          <p:nvSpPr>
            <p:cNvPr id="697" name="Google Shape;697;p163"/>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698" name="Google Shape;698;p163"/>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699" name="Google Shape;699;p163"/>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4100">
                  <a:solidFill>
                    <a:srgbClr val="FFFFFF"/>
                  </a:solidFill>
                  <a:latin typeface="Roboto"/>
                  <a:ea typeface="Roboto"/>
                  <a:cs typeface="Roboto"/>
                  <a:sym typeface="Roboto"/>
                </a:rPr>
                <a:t>DATA</a:t>
              </a:r>
              <a:endParaRPr sz="4100">
                <a:solidFill>
                  <a:srgbClr val="FFFFFF"/>
                </a:solidFill>
              </a:endParaRPr>
            </a:p>
          </p:txBody>
        </p:sp>
      </p:grpSp>
      <p:grpSp>
        <p:nvGrpSpPr>
          <p:cNvPr id="700" name="Google Shape;700;p163"/>
          <p:cNvGrpSpPr/>
          <p:nvPr/>
        </p:nvGrpSpPr>
        <p:grpSpPr>
          <a:xfrm>
            <a:off x="1952855" y="5307362"/>
            <a:ext cx="2030980" cy="1449179"/>
            <a:chOff x="4572084" y="1597469"/>
            <a:chExt cx="1827900" cy="2399700"/>
          </a:xfrm>
        </p:grpSpPr>
        <p:sp>
          <p:nvSpPr>
            <p:cNvPr id="701" name="Google Shape;701;p163"/>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a:p>
          </p:txBody>
        </p:sp>
        <p:sp>
          <p:nvSpPr>
            <p:cNvPr id="702" name="Google Shape;702;p163"/>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a:p>
          </p:txBody>
        </p:sp>
        <p:sp>
          <p:nvSpPr>
            <p:cNvPr id="703" name="Google Shape;703;p163"/>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3300">
                  <a:solidFill>
                    <a:srgbClr val="FFFFFF"/>
                  </a:solidFill>
                  <a:latin typeface="Roboto"/>
                  <a:ea typeface="Roboto"/>
                  <a:cs typeface="Roboto"/>
                  <a:sym typeface="Roboto"/>
                </a:rPr>
                <a:t>STORY</a:t>
              </a:r>
              <a:endParaRPr sz="3300">
                <a:solidFill>
                  <a:srgbClr val="FFFFFF"/>
                </a:solidFill>
              </a:endParaRPr>
            </a:p>
          </p:txBody>
        </p:sp>
      </p:grpSp>
      <p:sp>
        <p:nvSpPr>
          <p:cNvPr id="704" name="Google Shape;704;p163"/>
          <p:cNvSpPr/>
          <p:nvPr/>
        </p:nvSpPr>
        <p:spPr>
          <a:xfrm>
            <a:off x="1952850" y="165225"/>
            <a:ext cx="22560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Easier: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28"/>
          <p:cNvSpPr txBox="1"/>
          <p:nvPr/>
        </p:nvSpPr>
        <p:spPr>
          <a:xfrm>
            <a:off x="206650" y="587525"/>
            <a:ext cx="9746700" cy="650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highlight>
                  <a:srgbClr val="FFFFFF"/>
                </a:highlight>
                <a:latin typeface="Roboto"/>
                <a:ea typeface="Roboto"/>
                <a:cs typeface="Roboto"/>
                <a:sym typeface="Roboto"/>
              </a:rPr>
              <a:t>What You’ll Bring</a:t>
            </a:r>
            <a:endParaRPr b="1" sz="24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We want passion, drive and a self-starter who can visualise complex ideas in a clear, accurate, creative, and intelligent manner.</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A good understanding of statistics and statistical analysis.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A good understanding of how to visualise data, perhaps using tools like Flourish, Datawrapper, QGIS or d3.</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Proficiency at writing detailed and accessible articles presenting data analysis.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Strong journalistic judgment and editorial values.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Understanding of Excel and Google Sheets is essential.</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A knowledge of programming language for data analysis, such as R, Python or SQL is preferred.</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Knowledge of web development programming languages like HTML/CSS and JavaScript is an advantage.</a:t>
            </a:r>
            <a:endParaRPr sz="2400">
              <a:solidFill>
                <a:schemeClr val="dk1"/>
              </a:solidFill>
              <a:highlight>
                <a:srgbClr val="FFFFFF"/>
              </a:highlight>
              <a:latin typeface="Roboto"/>
              <a:ea typeface="Roboto"/>
              <a:cs typeface="Roboto"/>
              <a:sym typeface="Roboto"/>
            </a:endParaRPr>
          </a:p>
        </p:txBody>
      </p:sp>
      <p:sp>
        <p:nvSpPr>
          <p:cNvPr id="460" name="Google Shape;460;p128"/>
          <p:cNvSpPr txBox="1"/>
          <p:nvPr/>
        </p:nvSpPr>
        <p:spPr>
          <a:xfrm>
            <a:off x="7024575" y="7050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Sky News Data Journalist job ad</a:t>
            </a: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164"/>
          <p:cNvGrpSpPr/>
          <p:nvPr/>
        </p:nvGrpSpPr>
        <p:grpSpPr>
          <a:xfrm>
            <a:off x="6176148" y="1736522"/>
            <a:ext cx="2030980" cy="1449179"/>
            <a:chOff x="4572084" y="1597469"/>
            <a:chExt cx="1827900" cy="2399700"/>
          </a:xfrm>
        </p:grpSpPr>
        <p:sp>
          <p:nvSpPr>
            <p:cNvPr id="710" name="Google Shape;710;p16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11" name="Google Shape;711;p164"/>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12" name="Google Shape;712;p164"/>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4100">
                  <a:solidFill>
                    <a:srgbClr val="FFFFFF"/>
                  </a:solidFill>
                  <a:latin typeface="Roboto"/>
                  <a:ea typeface="Roboto"/>
                  <a:cs typeface="Roboto"/>
                  <a:sym typeface="Roboto"/>
                </a:rPr>
                <a:t>IDEA</a:t>
              </a:r>
              <a:endParaRPr sz="4100">
                <a:solidFill>
                  <a:srgbClr val="FFFFFF"/>
                </a:solidFill>
              </a:endParaRPr>
            </a:p>
          </p:txBody>
        </p:sp>
      </p:grpSp>
      <p:grpSp>
        <p:nvGrpSpPr>
          <p:cNvPr id="713" name="Google Shape;713;p164"/>
          <p:cNvGrpSpPr/>
          <p:nvPr/>
        </p:nvGrpSpPr>
        <p:grpSpPr>
          <a:xfrm>
            <a:off x="6176148" y="3521942"/>
            <a:ext cx="2030980" cy="1449179"/>
            <a:chOff x="4572084" y="1597469"/>
            <a:chExt cx="1827900" cy="2399700"/>
          </a:xfrm>
        </p:grpSpPr>
        <p:sp>
          <p:nvSpPr>
            <p:cNvPr id="714" name="Google Shape;714;p16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15" name="Google Shape;715;p164"/>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16" name="Google Shape;716;p164"/>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4100">
                  <a:solidFill>
                    <a:srgbClr val="FFFFFF"/>
                  </a:solidFill>
                  <a:latin typeface="Roboto"/>
                  <a:ea typeface="Roboto"/>
                  <a:cs typeface="Roboto"/>
                  <a:sym typeface="Roboto"/>
                </a:rPr>
                <a:t>DATA</a:t>
              </a:r>
              <a:endParaRPr sz="4100">
                <a:solidFill>
                  <a:srgbClr val="FFFFFF"/>
                </a:solidFill>
              </a:endParaRPr>
            </a:p>
          </p:txBody>
        </p:sp>
      </p:grpSp>
      <p:grpSp>
        <p:nvGrpSpPr>
          <p:cNvPr id="717" name="Google Shape;717;p164"/>
          <p:cNvGrpSpPr/>
          <p:nvPr/>
        </p:nvGrpSpPr>
        <p:grpSpPr>
          <a:xfrm>
            <a:off x="6176148" y="5307362"/>
            <a:ext cx="2030980" cy="1449179"/>
            <a:chOff x="4572084" y="1597469"/>
            <a:chExt cx="1827900" cy="2399700"/>
          </a:xfrm>
        </p:grpSpPr>
        <p:sp>
          <p:nvSpPr>
            <p:cNvPr id="718" name="Google Shape;718;p16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a:p>
          </p:txBody>
        </p:sp>
        <p:sp>
          <p:nvSpPr>
            <p:cNvPr id="719" name="Google Shape;719;p164"/>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a:p>
          </p:txBody>
        </p:sp>
        <p:sp>
          <p:nvSpPr>
            <p:cNvPr id="720" name="Google Shape;720;p164"/>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3300">
                  <a:solidFill>
                    <a:srgbClr val="FFFFFF"/>
                  </a:solidFill>
                  <a:latin typeface="Roboto"/>
                  <a:ea typeface="Roboto"/>
                  <a:cs typeface="Roboto"/>
                  <a:sym typeface="Roboto"/>
                </a:rPr>
                <a:t>STORY</a:t>
              </a:r>
              <a:endParaRPr sz="3300">
                <a:solidFill>
                  <a:srgbClr val="FFFFFF"/>
                </a:solidFill>
              </a:endParaRPr>
            </a:p>
          </p:txBody>
        </p:sp>
      </p:grpSp>
      <p:grpSp>
        <p:nvGrpSpPr>
          <p:cNvPr id="721" name="Google Shape;721;p164"/>
          <p:cNvGrpSpPr/>
          <p:nvPr/>
        </p:nvGrpSpPr>
        <p:grpSpPr>
          <a:xfrm>
            <a:off x="1952855" y="3521942"/>
            <a:ext cx="2030980" cy="1449179"/>
            <a:chOff x="4572084" y="1597469"/>
            <a:chExt cx="1827900" cy="2399700"/>
          </a:xfrm>
        </p:grpSpPr>
        <p:sp>
          <p:nvSpPr>
            <p:cNvPr id="722" name="Google Shape;722;p16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23" name="Google Shape;723;p164"/>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24" name="Google Shape;724;p164"/>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4100">
                  <a:solidFill>
                    <a:srgbClr val="FFFFFF"/>
                  </a:solidFill>
                  <a:latin typeface="Roboto"/>
                  <a:ea typeface="Roboto"/>
                  <a:cs typeface="Roboto"/>
                  <a:sym typeface="Roboto"/>
                </a:rPr>
                <a:t>IDEA</a:t>
              </a:r>
              <a:endParaRPr sz="4100">
                <a:solidFill>
                  <a:srgbClr val="FFFFFF"/>
                </a:solidFill>
              </a:endParaRPr>
            </a:p>
          </p:txBody>
        </p:sp>
      </p:grpSp>
      <p:grpSp>
        <p:nvGrpSpPr>
          <p:cNvPr id="725" name="Google Shape;725;p164"/>
          <p:cNvGrpSpPr/>
          <p:nvPr/>
        </p:nvGrpSpPr>
        <p:grpSpPr>
          <a:xfrm>
            <a:off x="1952855" y="1736522"/>
            <a:ext cx="2030980" cy="1449179"/>
            <a:chOff x="4572084" y="1597469"/>
            <a:chExt cx="1827900" cy="2399700"/>
          </a:xfrm>
        </p:grpSpPr>
        <p:sp>
          <p:nvSpPr>
            <p:cNvPr id="726" name="Google Shape;726;p16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27" name="Google Shape;727;p164"/>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sz="1100"/>
            </a:p>
          </p:txBody>
        </p:sp>
        <p:sp>
          <p:nvSpPr>
            <p:cNvPr id="728" name="Google Shape;728;p164"/>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4100">
                  <a:solidFill>
                    <a:srgbClr val="FFFFFF"/>
                  </a:solidFill>
                  <a:latin typeface="Roboto"/>
                  <a:ea typeface="Roboto"/>
                  <a:cs typeface="Roboto"/>
                  <a:sym typeface="Roboto"/>
                </a:rPr>
                <a:t>DATA</a:t>
              </a:r>
              <a:endParaRPr sz="4100">
                <a:solidFill>
                  <a:srgbClr val="FFFFFF"/>
                </a:solidFill>
              </a:endParaRPr>
            </a:p>
          </p:txBody>
        </p:sp>
      </p:grpSp>
      <p:grpSp>
        <p:nvGrpSpPr>
          <p:cNvPr id="729" name="Google Shape;729;p164"/>
          <p:cNvGrpSpPr/>
          <p:nvPr/>
        </p:nvGrpSpPr>
        <p:grpSpPr>
          <a:xfrm>
            <a:off x="1952855" y="5307362"/>
            <a:ext cx="2030980" cy="1449179"/>
            <a:chOff x="4572084" y="1597469"/>
            <a:chExt cx="1827900" cy="2399700"/>
          </a:xfrm>
        </p:grpSpPr>
        <p:sp>
          <p:nvSpPr>
            <p:cNvPr id="730" name="Google Shape;730;p16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a:p>
          </p:txBody>
        </p:sp>
        <p:sp>
          <p:nvSpPr>
            <p:cNvPr id="731" name="Google Shape;731;p164"/>
            <p:cNvSpPr/>
            <p:nvPr/>
          </p:nvSpPr>
          <p:spPr>
            <a:xfrm flipH="1" rot="10800000">
              <a:off x="4662018" y="1687411"/>
              <a:ext cx="1649400" cy="1769700"/>
            </a:xfrm>
            <a:prstGeom prst="snip1Rect">
              <a:avLst>
                <a:gd fmla="val 0" name="adj"/>
              </a:avLst>
            </a:prstGeom>
            <a:solidFill>
              <a:srgbClr val="AC1145"/>
            </a:solidFill>
            <a:ln>
              <a:noFill/>
            </a:ln>
          </p:spPr>
          <p:txBody>
            <a:bodyPr anchorCtr="0" anchor="ctr" bIns="101575" lIns="101575" spcFirstLastPara="1" rIns="101575" wrap="square" tIns="101575">
              <a:noAutofit/>
            </a:bodyPr>
            <a:lstStyle/>
            <a:p>
              <a:pPr indent="0" lvl="0" marL="0" rtl="0" algn="l">
                <a:spcBef>
                  <a:spcPts val="0"/>
                </a:spcBef>
                <a:spcAft>
                  <a:spcPts val="0"/>
                </a:spcAft>
                <a:buNone/>
              </a:pPr>
              <a:r>
                <a:t/>
              </a:r>
              <a:endParaRPr/>
            </a:p>
          </p:txBody>
        </p:sp>
        <p:sp>
          <p:nvSpPr>
            <p:cNvPr id="732" name="Google Shape;732;p164"/>
            <p:cNvSpPr txBox="1"/>
            <p:nvPr/>
          </p:nvSpPr>
          <p:spPr>
            <a:xfrm>
              <a:off x="4794425" y="1795520"/>
              <a:ext cx="1383000" cy="1476000"/>
            </a:xfrm>
            <a:prstGeom prst="rect">
              <a:avLst/>
            </a:prstGeom>
            <a:noFill/>
            <a:ln>
              <a:noFill/>
            </a:ln>
          </p:spPr>
          <p:txBody>
            <a:bodyPr anchorCtr="0" anchor="t" bIns="101575" lIns="101575" spcFirstLastPara="1" rIns="101575" wrap="square" tIns="101575">
              <a:noAutofit/>
            </a:bodyPr>
            <a:lstStyle/>
            <a:p>
              <a:pPr indent="0" lvl="0" marL="0" rtl="0" algn="ctr">
                <a:lnSpc>
                  <a:spcPct val="115000"/>
                </a:lnSpc>
                <a:spcBef>
                  <a:spcPts val="0"/>
                </a:spcBef>
                <a:spcAft>
                  <a:spcPts val="1800"/>
                </a:spcAft>
                <a:buNone/>
              </a:pPr>
              <a:r>
                <a:rPr b="1" lang="en-US" sz="3300">
                  <a:solidFill>
                    <a:srgbClr val="FFFFFF"/>
                  </a:solidFill>
                  <a:latin typeface="Roboto"/>
                  <a:ea typeface="Roboto"/>
                  <a:cs typeface="Roboto"/>
                  <a:sym typeface="Roboto"/>
                </a:rPr>
                <a:t>STORY</a:t>
              </a:r>
              <a:endParaRPr sz="3300">
                <a:solidFill>
                  <a:srgbClr val="FFFFFF"/>
                </a:solidFill>
              </a:endParaRPr>
            </a:p>
          </p:txBody>
        </p:sp>
      </p:grpSp>
      <p:sp>
        <p:nvSpPr>
          <p:cNvPr id="733" name="Google Shape;733;p164"/>
          <p:cNvSpPr/>
          <p:nvPr/>
        </p:nvSpPr>
        <p:spPr>
          <a:xfrm>
            <a:off x="1952850" y="165225"/>
            <a:ext cx="22560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Easier:</a:t>
            </a:r>
            <a:endParaRPr/>
          </a:p>
        </p:txBody>
      </p:sp>
      <p:sp>
        <p:nvSpPr>
          <p:cNvPr id="734" name="Google Shape;734;p164"/>
          <p:cNvSpPr/>
          <p:nvPr/>
        </p:nvSpPr>
        <p:spPr>
          <a:xfrm>
            <a:off x="6063650" y="165225"/>
            <a:ext cx="22560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Harder</a:t>
            </a:r>
            <a:r>
              <a:rPr b="1" lang="en-US" sz="4900">
                <a:solidFill>
                  <a:srgbClr val="B51A00"/>
                </a:solidFill>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738" name="Shape 738"/>
        <p:cNvGrpSpPr/>
        <p:nvPr/>
      </p:nvGrpSpPr>
      <p:grpSpPr>
        <a:xfrm>
          <a:off x="0" y="0"/>
          <a:ext cx="0" cy="0"/>
          <a:chOff x="0" y="0"/>
          <a:chExt cx="0" cy="0"/>
        </a:xfrm>
      </p:grpSpPr>
      <p:sp>
        <p:nvSpPr>
          <p:cNvPr id="739" name="Google Shape;739;p165"/>
          <p:cNvSpPr txBox="1"/>
          <p:nvPr/>
        </p:nvSpPr>
        <p:spPr>
          <a:xfrm>
            <a:off x="373150" y="-10700"/>
            <a:ext cx="9661200" cy="74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lt1"/>
                </a:solidFill>
              </a:rPr>
              <a:t>Your turn</a:t>
            </a:r>
            <a:r>
              <a:rPr b="1" lang="en-US" sz="3200">
                <a:solidFill>
                  <a:schemeClr val="lt1"/>
                </a:solidFill>
              </a:rPr>
              <a:t>: </a:t>
            </a:r>
            <a:r>
              <a:rPr b="1" lang="en-US" sz="3200">
                <a:solidFill>
                  <a:schemeClr val="lt1"/>
                </a:solidFill>
                <a:uFill>
                  <a:noFill/>
                </a:uFill>
                <a:hlinkClick r:id="rId3">
                  <a:extLst>
                    <a:ext uri="{A12FA001-AC4F-418D-AE19-62706E023703}">
                      <ahyp:hlinkClr val="tx"/>
                    </a:ext>
                  </a:extLst>
                </a:hlinkClick>
              </a:rPr>
              <a:t>RADAR’s interview task</a:t>
            </a:r>
            <a:endParaRPr b="1" sz="3200">
              <a:solidFill>
                <a:schemeClr val="lt1"/>
              </a:solidFill>
            </a:endParaRPr>
          </a:p>
          <a:p>
            <a:pPr indent="0" lvl="0" marL="0" rtl="0" algn="ctr">
              <a:spcBef>
                <a:spcPts val="0"/>
              </a:spcBef>
              <a:spcAft>
                <a:spcPts val="0"/>
              </a:spcAft>
              <a:buNone/>
            </a:pPr>
            <a:r>
              <a:t/>
            </a:r>
            <a:endParaRPr sz="3200">
              <a:solidFill>
                <a:schemeClr val="lt1"/>
              </a:solidFill>
            </a:endParaRPr>
          </a:p>
          <a:p>
            <a:pPr indent="0" lvl="0" marL="0" rtl="0" algn="l">
              <a:lnSpc>
                <a:spcPct val="115000"/>
              </a:lnSpc>
              <a:spcBef>
                <a:spcPts val="0"/>
              </a:spcBef>
              <a:spcAft>
                <a:spcPts val="800"/>
              </a:spcAft>
              <a:buClr>
                <a:schemeClr val="dk1"/>
              </a:buClr>
              <a:buSzPts val="1100"/>
              <a:buFont typeface="Arial"/>
              <a:buNone/>
            </a:pPr>
            <a:r>
              <a:rPr b="1" lang="en-US" sz="3200">
                <a:solidFill>
                  <a:schemeClr val="lt1"/>
                </a:solidFill>
                <a:latin typeface="Calibri"/>
                <a:ea typeface="Calibri"/>
                <a:cs typeface="Calibri"/>
                <a:sym typeface="Calibri"/>
              </a:rPr>
              <a:t>The following is a </a:t>
            </a:r>
            <a:r>
              <a:rPr b="1" lang="en-US" sz="3200" u="sng">
                <a:solidFill>
                  <a:srgbClr val="00FFFF"/>
                </a:solidFill>
                <a:latin typeface="Calibri"/>
                <a:ea typeface="Calibri"/>
                <a:cs typeface="Calibri"/>
                <a:sym typeface="Calibri"/>
                <a:hlinkClick r:id="rId4">
                  <a:extLst>
                    <a:ext uri="{A12FA001-AC4F-418D-AE19-62706E023703}">
                      <ahyp:hlinkClr val="tx"/>
                    </a:ext>
                  </a:extLst>
                </a:hlinkClick>
              </a:rPr>
              <a:t>brief</a:t>
            </a:r>
            <a:r>
              <a:rPr b="1" lang="en-US" sz="3200">
                <a:solidFill>
                  <a:schemeClr val="lt1"/>
                </a:solidFill>
                <a:latin typeface="Calibri"/>
                <a:ea typeface="Calibri"/>
                <a:cs typeface="Calibri"/>
                <a:sym typeface="Calibri"/>
              </a:rPr>
              <a:t> given to shortlisted applicants for a data journalism role at the Press Association’s “</a:t>
            </a:r>
            <a:r>
              <a:rPr b="1" lang="en-US" sz="3200" u="sng">
                <a:solidFill>
                  <a:srgbClr val="00FFFF"/>
                </a:solidFill>
                <a:latin typeface="Calibri"/>
                <a:ea typeface="Calibri"/>
                <a:cs typeface="Calibri"/>
                <a:sym typeface="Calibri"/>
                <a:hlinkClick r:id="rId5">
                  <a:extLst>
                    <a:ext uri="{A12FA001-AC4F-418D-AE19-62706E023703}">
                      <ahyp:hlinkClr val="tx"/>
                    </a:ext>
                  </a:extLst>
                </a:hlinkClick>
              </a:rPr>
              <a:t>automated news agency</a:t>
            </a:r>
            <a:r>
              <a:rPr b="1" lang="en-US" sz="3200">
                <a:solidFill>
                  <a:schemeClr val="lt1"/>
                </a:solidFill>
                <a:latin typeface="Calibri"/>
                <a:ea typeface="Calibri"/>
                <a:cs typeface="Calibri"/>
                <a:sym typeface="Calibri"/>
              </a:rPr>
              <a:t>” RADAR. Please follow the below instructions and share your answers on the MED7373 channel on Slack. </a:t>
            </a:r>
            <a:endParaRPr b="1" sz="32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3" name="Shape 743"/>
        <p:cNvGrpSpPr/>
        <p:nvPr/>
      </p:nvGrpSpPr>
      <p:grpSpPr>
        <a:xfrm>
          <a:off x="0" y="0"/>
          <a:ext cx="0" cy="0"/>
          <a:chOff x="0" y="0"/>
          <a:chExt cx="0" cy="0"/>
        </a:xfrm>
      </p:grpSpPr>
      <p:sp>
        <p:nvSpPr>
          <p:cNvPr id="744" name="Google Shape;744;p166"/>
          <p:cNvSpPr txBox="1"/>
          <p:nvPr/>
        </p:nvSpPr>
        <p:spPr>
          <a:xfrm>
            <a:off x="373150" y="-10700"/>
            <a:ext cx="9332100" cy="740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2300">
                <a:solidFill>
                  <a:schemeClr val="lt1"/>
                </a:solidFill>
                <a:latin typeface="Calibri"/>
                <a:ea typeface="Calibri"/>
                <a:cs typeface="Calibri"/>
                <a:sym typeface="Calibri"/>
              </a:rPr>
              <a:t>At RADAR, we write stories for local and regional papers, based on datasets, using natural language generation software to produce multiple versions.</a:t>
            </a:r>
            <a:endParaRPr b="1" sz="2300">
              <a:solidFill>
                <a:schemeClr val="lt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b="1" lang="en-US" sz="2300">
                <a:solidFill>
                  <a:schemeClr val="lt1"/>
                </a:solidFill>
                <a:latin typeface="Calibri"/>
                <a:ea typeface="Calibri"/>
                <a:cs typeface="Calibri"/>
                <a:sym typeface="Calibri"/>
              </a:rPr>
              <a:t>You have a dataset on knife crime from 2013 to 2023.</a:t>
            </a:r>
            <a:endParaRPr sz="2300">
              <a:solidFill>
                <a:schemeClr val="lt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US" sz="2300">
                <a:solidFill>
                  <a:schemeClr val="lt1"/>
                </a:solidFill>
                <a:latin typeface="Calibri"/>
                <a:ea typeface="Calibri"/>
                <a:cs typeface="Calibri"/>
                <a:sym typeface="Calibri"/>
              </a:rPr>
              <a:t> </a:t>
            </a:r>
            <a:endParaRPr sz="2300">
              <a:solidFill>
                <a:schemeClr val="lt1"/>
              </a:solidFill>
              <a:latin typeface="Calibri"/>
              <a:ea typeface="Calibri"/>
              <a:cs typeface="Calibri"/>
              <a:sym typeface="Calibri"/>
            </a:endParaRPr>
          </a:p>
          <a:p>
            <a:pPr indent="-374650" lvl="0" marL="457200" rtl="0" algn="l">
              <a:lnSpc>
                <a:spcPct val="115000"/>
              </a:lnSpc>
              <a:spcBef>
                <a:spcPts val="800"/>
              </a:spcBef>
              <a:spcAft>
                <a:spcPts val="0"/>
              </a:spcAft>
              <a:buClr>
                <a:schemeClr val="lt1"/>
              </a:buClr>
              <a:buSzPts val="2300"/>
              <a:buFont typeface="Calibri"/>
              <a:buAutoNum type="arabicPeriod"/>
            </a:pPr>
            <a:r>
              <a:rPr b="1" lang="en-US" sz="2300">
                <a:solidFill>
                  <a:schemeClr val="lt1"/>
                </a:solidFill>
                <a:latin typeface="Calibri"/>
                <a:ea typeface="Calibri"/>
                <a:cs typeface="Calibri"/>
                <a:sym typeface="Calibri"/>
              </a:rPr>
              <a:t>Pick out any interesting trends the data shows.</a:t>
            </a:r>
            <a:r>
              <a:rPr lang="en-US" sz="2300">
                <a:solidFill>
                  <a:schemeClr val="lt1"/>
                </a:solidFill>
                <a:latin typeface="Calibri"/>
                <a:ea typeface="Calibri"/>
                <a:cs typeface="Calibri"/>
                <a:sym typeface="Calibri"/>
              </a:rPr>
              <a:t> </a:t>
            </a:r>
            <a:endParaRPr sz="2300">
              <a:solidFill>
                <a:schemeClr val="lt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US" sz="2300">
                <a:solidFill>
                  <a:schemeClr val="lt1"/>
                </a:solidFill>
                <a:latin typeface="Calibri"/>
                <a:ea typeface="Calibri"/>
                <a:cs typeface="Calibri"/>
                <a:sym typeface="Calibri"/>
              </a:rPr>
              <a:t> </a:t>
            </a:r>
            <a:endParaRPr sz="2300">
              <a:solidFill>
                <a:schemeClr val="lt1"/>
              </a:solidFill>
              <a:latin typeface="Calibri"/>
              <a:ea typeface="Calibri"/>
              <a:cs typeface="Calibri"/>
              <a:sym typeface="Calibri"/>
            </a:endParaRPr>
          </a:p>
          <a:p>
            <a:pPr indent="-374650" lvl="0" marL="457200" rtl="0" algn="l">
              <a:lnSpc>
                <a:spcPct val="115000"/>
              </a:lnSpc>
              <a:spcBef>
                <a:spcPts val="0"/>
              </a:spcBef>
              <a:spcAft>
                <a:spcPts val="0"/>
              </a:spcAft>
              <a:buClr>
                <a:schemeClr val="lt1"/>
              </a:buClr>
              <a:buSzPts val="2300"/>
              <a:buFont typeface="Calibri"/>
              <a:buAutoNum type="arabicPeriod" startAt="2"/>
            </a:pPr>
            <a:r>
              <a:rPr b="1" lang="en-US" sz="2300">
                <a:solidFill>
                  <a:schemeClr val="lt1"/>
                </a:solidFill>
                <a:latin typeface="Calibri"/>
                <a:ea typeface="Calibri"/>
                <a:cs typeface="Calibri"/>
                <a:sym typeface="Calibri"/>
              </a:rPr>
              <a:t>Decide what story angles you would take if you were writing this story for RADAR.</a:t>
            </a:r>
            <a:endParaRPr b="1" sz="2300">
              <a:solidFill>
                <a:schemeClr val="lt1"/>
              </a:solidFill>
              <a:latin typeface="Calibri"/>
              <a:ea typeface="Calibri"/>
              <a:cs typeface="Calibri"/>
              <a:sym typeface="Calibri"/>
            </a:endParaRPr>
          </a:p>
          <a:p>
            <a:pPr indent="-374650" lvl="0" marL="914400" rtl="0" algn="l">
              <a:lnSpc>
                <a:spcPct val="115000"/>
              </a:lnSpc>
              <a:spcBef>
                <a:spcPts val="0"/>
              </a:spcBef>
              <a:spcAft>
                <a:spcPts val="0"/>
              </a:spcAft>
              <a:buClr>
                <a:schemeClr val="lt1"/>
              </a:buClr>
              <a:buSzPts val="2300"/>
              <a:buFont typeface="Calibri"/>
              <a:buChar char="●"/>
            </a:pPr>
            <a:r>
              <a:rPr lang="en-US" sz="2300">
                <a:solidFill>
                  <a:schemeClr val="lt1"/>
                </a:solidFill>
                <a:latin typeface="Calibri"/>
                <a:ea typeface="Calibri"/>
                <a:cs typeface="Calibri"/>
                <a:sym typeface="Calibri"/>
              </a:rPr>
              <a:t>Remember, we don’t write stories individually for each area, so we group places which have similar trends and use software to produce the different versions.</a:t>
            </a:r>
            <a:endParaRPr sz="2300">
              <a:solidFill>
                <a:schemeClr val="lt1"/>
              </a:solidFill>
              <a:latin typeface="Calibri"/>
              <a:ea typeface="Calibri"/>
              <a:cs typeface="Calibri"/>
              <a:sym typeface="Calibri"/>
            </a:endParaRPr>
          </a:p>
          <a:p>
            <a:pPr indent="-374650" lvl="0" marL="914400" rtl="0" algn="l">
              <a:lnSpc>
                <a:spcPct val="115000"/>
              </a:lnSpc>
              <a:spcBef>
                <a:spcPts val="0"/>
              </a:spcBef>
              <a:spcAft>
                <a:spcPts val="0"/>
              </a:spcAft>
              <a:buClr>
                <a:schemeClr val="lt1"/>
              </a:buClr>
              <a:buSzPts val="2300"/>
              <a:buFont typeface="Calibri"/>
              <a:buChar char="●"/>
            </a:pPr>
            <a:r>
              <a:rPr lang="en-US" sz="2300">
                <a:solidFill>
                  <a:schemeClr val="lt1"/>
                </a:solidFill>
                <a:latin typeface="Calibri"/>
                <a:ea typeface="Calibri"/>
                <a:cs typeface="Calibri"/>
                <a:sym typeface="Calibri"/>
              </a:rPr>
              <a:t> Think about who you would like to approach for comment. </a:t>
            </a:r>
            <a:endParaRPr sz="23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graphicFrame>
        <p:nvGraphicFramePr>
          <p:cNvPr id="749" name="Google Shape;749;p167"/>
          <p:cNvGraphicFramePr/>
          <p:nvPr/>
        </p:nvGraphicFramePr>
        <p:xfrm>
          <a:off x="304800" y="152400"/>
          <a:ext cx="3000000" cy="3000000"/>
        </p:xfrm>
        <a:graphic>
          <a:graphicData uri="http://schemas.openxmlformats.org/drawingml/2006/table">
            <a:tbl>
              <a:tblPr>
                <a:noFill/>
                <a:tableStyleId>{FBF8E41F-D9AA-4EAB-AB63-9BF1EF944A11}</a:tableStyleId>
              </a:tblPr>
              <a:tblGrid>
                <a:gridCol w="1628300"/>
                <a:gridCol w="718375"/>
                <a:gridCol w="718375"/>
                <a:gridCol w="718375"/>
                <a:gridCol w="718375"/>
                <a:gridCol w="718375"/>
                <a:gridCol w="718375"/>
                <a:gridCol w="718375"/>
                <a:gridCol w="718375"/>
                <a:gridCol w="718375"/>
                <a:gridCol w="718375"/>
                <a:gridCol w="718375"/>
              </a:tblGrid>
              <a:tr h="571500">
                <a:tc gridSpan="12">
                  <a:txBody>
                    <a:bodyPr/>
                    <a:lstStyle/>
                    <a:p>
                      <a:pPr indent="0" lvl="0" marL="0" rtl="0" algn="l">
                        <a:lnSpc>
                          <a:spcPct val="115000"/>
                        </a:lnSpc>
                        <a:spcBef>
                          <a:spcPts val="0"/>
                        </a:spcBef>
                        <a:spcAft>
                          <a:spcPts val="0"/>
                        </a:spcAft>
                        <a:buNone/>
                      </a:pPr>
                      <a:r>
                        <a:rPr b="1" lang="en-US" sz="1800" u="sng">
                          <a:solidFill>
                            <a:schemeClr val="hlink"/>
                          </a:solidFill>
                          <a:latin typeface="Calibri"/>
                          <a:ea typeface="Calibri"/>
                          <a:cs typeface="Calibri"/>
                          <a:sym typeface="Calibri"/>
                          <a:hlinkClick r:id="rId3"/>
                        </a:rPr>
                        <a:t>Table 4: Knife and offensive weapon offences resulting in a caution or sentence by police force area, in England and Wales, annually from year ending December 2013</a:t>
                      </a:r>
                      <a:endParaRPr b="1" sz="1800">
                        <a:latin typeface="Calibri"/>
                        <a:ea typeface="Calibri"/>
                        <a:cs typeface="Calibri"/>
                        <a:sym typeface="Calibri"/>
                      </a:endParaRPr>
                    </a:p>
                  </a:txBody>
                  <a:tcPr marT="91425" marB="91425"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r>
              <a:tr h="180975">
                <a:tc rowSpan="2">
                  <a:txBody>
                    <a:bodyPr/>
                    <a:lstStyle/>
                    <a:p>
                      <a:pPr indent="0" lvl="0" marL="0" rtl="0" algn="l">
                        <a:lnSpc>
                          <a:spcPct val="115000"/>
                        </a:lnSpc>
                        <a:spcBef>
                          <a:spcPts val="0"/>
                        </a:spcBef>
                        <a:spcAft>
                          <a:spcPts val="0"/>
                        </a:spcAft>
                        <a:buNone/>
                      </a:pPr>
                      <a:r>
                        <a:rPr b="1" lang="en-US" sz="1000"/>
                        <a:t>Police Force Area</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gridSpan="11">
                  <a:txBody>
                    <a:bodyPr/>
                    <a:lstStyle/>
                    <a:p>
                      <a:pPr indent="0" lvl="0" marL="0" rtl="0" algn="ctr">
                        <a:lnSpc>
                          <a:spcPct val="115000"/>
                        </a:lnSpc>
                        <a:spcBef>
                          <a:spcPts val="0"/>
                        </a:spcBef>
                        <a:spcAft>
                          <a:spcPts val="0"/>
                        </a:spcAft>
                        <a:buNone/>
                      </a:pPr>
                      <a:r>
                        <a:rPr b="1" lang="en-US" sz="1000"/>
                        <a:t>Number of offences, year ending December</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r>
              <a:tr h="180975">
                <a:tc vMerge="1"/>
                <a:tc>
                  <a:txBody>
                    <a:bodyPr/>
                    <a:lstStyle/>
                    <a:p>
                      <a:pPr indent="0" lvl="0" marL="0" rtl="0" algn="r">
                        <a:lnSpc>
                          <a:spcPct val="115000"/>
                        </a:lnSpc>
                        <a:spcBef>
                          <a:spcPts val="0"/>
                        </a:spcBef>
                        <a:spcAft>
                          <a:spcPts val="0"/>
                        </a:spcAft>
                        <a:buNone/>
                      </a:pPr>
                      <a:r>
                        <a:rPr b="1" lang="en-US" sz="1000"/>
                        <a:t>2013</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2014</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2015</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2016</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2017</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2018</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2019</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2020</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2021</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2022</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2023</a:t>
                      </a:r>
                      <a:endParaRPr b="1" sz="1000"/>
                    </a:p>
                  </a:txBody>
                  <a:tcPr marT="91425" marB="91425" marR="28575" marL="28575" anchor="ctr">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b="1" lang="en-US" sz="1000"/>
                        <a:t>England and Wales</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16,259</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16,312</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17,475</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19,304</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21,153</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21,668</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22,472</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18,544</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19,713</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19,376</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t>18,813</a:t>
                      </a:r>
                      <a:endParaRPr b="1"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Avon and Somerset</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423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369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408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472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484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500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435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434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378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452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Bedfordshire</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198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214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236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317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244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222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156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193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178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Cambridgeshire</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179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231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246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260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213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271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273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Cheshire</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247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236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261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303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380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429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365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320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244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293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City of London</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Cleveland</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272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261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276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278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353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322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338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371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356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Cumbria</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134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151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155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Derbyshire</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280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305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335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285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351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353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323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381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343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287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Devon &amp; Cornwall</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301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337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320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341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405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375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426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436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377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379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337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Dorset</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221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254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Durham</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240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236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234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202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178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175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181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Dyfed-Powys</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94</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98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140</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106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103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95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Essex</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472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465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411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479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556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528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622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493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532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525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483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Gloucestershire</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132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161</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108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123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129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180975">
                <a:tc>
                  <a:txBody>
                    <a:bodyPr/>
                    <a:lstStyle/>
                    <a:p>
                      <a:pPr indent="0" lvl="0" marL="0" rtl="0" algn="l">
                        <a:lnSpc>
                          <a:spcPct val="115000"/>
                        </a:lnSpc>
                        <a:spcBef>
                          <a:spcPts val="0"/>
                        </a:spcBef>
                        <a:spcAft>
                          <a:spcPts val="0"/>
                        </a:spcAft>
                        <a:buNone/>
                      </a:pPr>
                      <a:r>
                        <a:rPr lang="en-US" sz="1000"/>
                        <a:t>Greater Manchester</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828</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773</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775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772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917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1,026</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1,189</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897</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945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1,085</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US" sz="1000"/>
                        <a:t>1,132</a:t>
                      </a:r>
                      <a:endParaRPr sz="1000"/>
                    </a:p>
                  </a:txBody>
                  <a:tcPr marT="91425" marB="91425"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3" name="Shape 753"/>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757" name="Shape 757"/>
        <p:cNvGrpSpPr/>
        <p:nvPr/>
      </p:nvGrpSpPr>
      <p:grpSpPr>
        <a:xfrm>
          <a:off x="0" y="0"/>
          <a:ext cx="0" cy="0"/>
          <a:chOff x="0" y="0"/>
          <a:chExt cx="0" cy="0"/>
        </a:xfrm>
      </p:grpSpPr>
      <p:sp>
        <p:nvSpPr>
          <p:cNvPr id="758" name="Google Shape;758;p169"/>
          <p:cNvSpPr txBox="1"/>
          <p:nvPr/>
        </p:nvSpPr>
        <p:spPr>
          <a:xfrm>
            <a:off x="373150" y="-10700"/>
            <a:ext cx="9661200" cy="740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lt1"/>
                </a:solidFill>
                <a:uFill>
                  <a:noFill/>
                </a:uFill>
                <a:hlinkClick r:id="rId3">
                  <a:extLst>
                    <a:ext uri="{A12FA001-AC4F-418D-AE19-62706E023703}">
                      <ahyp:hlinkClr val="tx"/>
                    </a:ext>
                  </a:extLst>
                </a:hlinkClick>
              </a:rPr>
              <a:t>RADAR’s interview task</a:t>
            </a:r>
            <a:endParaRPr b="1" sz="3200">
              <a:solidFill>
                <a:schemeClr val="lt1"/>
              </a:solidFill>
            </a:endParaRPr>
          </a:p>
          <a:p>
            <a:pPr indent="0" lvl="0" marL="0" rtl="0" algn="ctr">
              <a:spcBef>
                <a:spcPts val="0"/>
              </a:spcBef>
              <a:spcAft>
                <a:spcPts val="0"/>
              </a:spcAft>
              <a:buNone/>
            </a:pPr>
            <a:r>
              <a:t/>
            </a:r>
            <a:endParaRPr sz="32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Now review each other’s ideas:</a:t>
            </a:r>
            <a:endParaRPr b="1" sz="3200">
              <a:solidFill>
                <a:schemeClr val="lt1"/>
              </a:solidFill>
              <a:latin typeface="Calibri"/>
              <a:ea typeface="Calibri"/>
              <a:cs typeface="Calibri"/>
              <a:sym typeface="Calibri"/>
            </a:endParaRPr>
          </a:p>
          <a:p>
            <a:pPr indent="-431800" lvl="0" marL="457200" rtl="0" algn="l">
              <a:lnSpc>
                <a:spcPct val="115000"/>
              </a:lnSpc>
              <a:spcBef>
                <a:spcPts val="800"/>
              </a:spcBef>
              <a:spcAft>
                <a:spcPts val="0"/>
              </a:spcAft>
              <a:buClr>
                <a:schemeClr val="lt1"/>
              </a:buClr>
              <a:buSzPts val="3200"/>
              <a:buFont typeface="Calibri"/>
              <a:buChar char="●"/>
            </a:pPr>
            <a:r>
              <a:rPr b="1" lang="en-US" sz="3200">
                <a:solidFill>
                  <a:schemeClr val="lt1"/>
                </a:solidFill>
                <a:latin typeface="Calibri"/>
                <a:ea typeface="Calibri"/>
                <a:cs typeface="Calibri"/>
                <a:sym typeface="Calibri"/>
              </a:rPr>
              <a:t>Which are the strongest ideas — why?</a:t>
            </a:r>
            <a:endParaRPr b="1" sz="3200">
              <a:solidFill>
                <a:schemeClr val="lt1"/>
              </a:solidFill>
              <a:latin typeface="Calibri"/>
              <a:ea typeface="Calibri"/>
              <a:cs typeface="Calibri"/>
              <a:sym typeface="Calibri"/>
            </a:endParaRPr>
          </a:p>
          <a:p>
            <a:pPr indent="-431800" lvl="0" marL="457200" rtl="0" algn="l">
              <a:lnSpc>
                <a:spcPct val="115000"/>
              </a:lnSpc>
              <a:spcBef>
                <a:spcPts val="0"/>
              </a:spcBef>
              <a:spcAft>
                <a:spcPts val="0"/>
              </a:spcAft>
              <a:buClr>
                <a:schemeClr val="lt1"/>
              </a:buClr>
              <a:buSzPts val="3200"/>
              <a:buFont typeface="Calibri"/>
              <a:buChar char="●"/>
            </a:pPr>
            <a:r>
              <a:rPr b="1" lang="en-US" sz="3200">
                <a:solidFill>
                  <a:schemeClr val="lt1"/>
                </a:solidFill>
                <a:latin typeface="Calibri"/>
                <a:ea typeface="Calibri"/>
                <a:cs typeface="Calibri"/>
                <a:sym typeface="Calibri"/>
              </a:rPr>
              <a:t>What suggestions do you have for improving the idea?</a:t>
            </a:r>
            <a:endParaRPr b="1" sz="3200">
              <a:solidFill>
                <a:schemeClr val="lt1"/>
              </a:solidFill>
              <a:latin typeface="Calibri"/>
              <a:ea typeface="Calibri"/>
              <a:cs typeface="Calibri"/>
              <a:sym typeface="Calibri"/>
            </a:endParaRPr>
          </a:p>
          <a:p>
            <a:pPr indent="-431800" lvl="0" marL="457200" rtl="0" algn="l">
              <a:lnSpc>
                <a:spcPct val="115000"/>
              </a:lnSpc>
              <a:spcBef>
                <a:spcPts val="0"/>
              </a:spcBef>
              <a:spcAft>
                <a:spcPts val="0"/>
              </a:spcAft>
              <a:buClr>
                <a:schemeClr val="lt1"/>
              </a:buClr>
              <a:buSzPts val="3200"/>
              <a:buFont typeface="Calibri"/>
              <a:buChar char="●"/>
            </a:pPr>
            <a:r>
              <a:rPr b="1" lang="en-US" sz="3200">
                <a:solidFill>
                  <a:schemeClr val="lt1"/>
                </a:solidFill>
                <a:latin typeface="Calibri"/>
                <a:ea typeface="Calibri"/>
                <a:cs typeface="Calibri"/>
                <a:sym typeface="Calibri"/>
              </a:rPr>
              <a:t>What suggestions do you have for improving the way it is communicated? (The ‘pitch’)</a:t>
            </a:r>
            <a:endParaRPr b="1" sz="32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170"/>
          <p:cNvPicPr preferRelativeResize="0"/>
          <p:nvPr/>
        </p:nvPicPr>
        <p:blipFill>
          <a:blip r:embed="rId3">
            <a:alphaModFix/>
          </a:blip>
          <a:stretch>
            <a:fillRect/>
          </a:stretch>
        </p:blipFill>
        <p:spPr>
          <a:xfrm>
            <a:off x="152400" y="152400"/>
            <a:ext cx="9815750" cy="6721825"/>
          </a:xfrm>
          <a:prstGeom prst="rect">
            <a:avLst/>
          </a:prstGeom>
          <a:noFill/>
          <a:ln>
            <a:noFill/>
          </a:ln>
        </p:spPr>
      </p:pic>
      <p:sp>
        <p:nvSpPr>
          <p:cNvPr id="764" name="Google Shape;764;p170"/>
          <p:cNvSpPr txBox="1"/>
          <p:nvPr/>
        </p:nvSpPr>
        <p:spPr>
          <a:xfrm>
            <a:off x="0" y="7283700"/>
            <a:ext cx="87939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https://onlinejournalismblog.com/2020/08/11/here-are-the-7-types-of-stories-most-often-found-in-data/</a:t>
            </a:r>
            <a:r>
              <a:rPr lang="en-US"/>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171"/>
          <p:cNvPicPr preferRelativeResize="0"/>
          <p:nvPr/>
        </p:nvPicPr>
        <p:blipFill>
          <a:blip r:embed="rId3">
            <a:alphaModFix/>
          </a:blip>
          <a:stretch>
            <a:fillRect/>
          </a:stretch>
        </p:blipFill>
        <p:spPr>
          <a:xfrm>
            <a:off x="152400" y="1066825"/>
            <a:ext cx="9855201" cy="5333952"/>
          </a:xfrm>
          <a:prstGeom prst="rect">
            <a:avLst/>
          </a:prstGeom>
          <a:noFill/>
          <a:ln>
            <a:noFill/>
          </a:ln>
        </p:spPr>
      </p:pic>
      <p:sp>
        <p:nvSpPr>
          <p:cNvPr id="770" name="Google Shape;770;p171"/>
          <p:cNvSpPr txBox="1"/>
          <p:nvPr/>
        </p:nvSpPr>
        <p:spPr>
          <a:xfrm>
            <a:off x="0" y="7207500"/>
            <a:ext cx="95100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https://docs.google.com/document/d/1QSX7IN2oOzGFsrwF-mL_04F5ANyvkHWixfrOZPa7xsg/edit?usp=sharing</a:t>
            </a:r>
            <a:r>
              <a:rPr lang="en-US"/>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72"/>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t/>
            </a:r>
            <a:endParaRPr/>
          </a:p>
        </p:txBody>
      </p:sp>
      <p:sp>
        <p:nvSpPr>
          <p:cNvPr id="776" name="Google Shape;776;p172"/>
          <p:cNvSpPr txBox="1"/>
          <p:nvPr>
            <p:ph idx="1" type="body"/>
          </p:nvPr>
        </p:nvSpPr>
        <p:spPr>
          <a:xfrm>
            <a:off x="762000" y="2200275"/>
            <a:ext cx="8636100" cy="5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72"/>
          <p:cNvSpPr txBox="1"/>
          <p:nvPr>
            <p:ph type="title"/>
          </p:nvPr>
        </p:nvSpPr>
        <p:spPr>
          <a:xfrm>
            <a:off x="346325" y="659326"/>
            <a:ext cx="9467400" cy="5831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400">
                <a:solidFill>
                  <a:schemeClr val="lt1"/>
                </a:solidFill>
              </a:rPr>
              <a:t>“In most cases data journalists are not involved in designing experiments and proving or confirming hypotheses, rather they are exploring the data to find stories that are interesting, relevant, important and/or informing to their audiences. We can say data storytellers are often concerned with </a:t>
            </a:r>
            <a:r>
              <a:rPr b="1" i="1" lang="en-US" sz="3400">
                <a:solidFill>
                  <a:srgbClr val="FFFB00"/>
                </a:solidFill>
              </a:rPr>
              <a:t>exploratory</a:t>
            </a:r>
            <a:r>
              <a:rPr b="1" lang="en-US" sz="3400">
                <a:solidFill>
                  <a:schemeClr val="lt1"/>
                </a:solidFill>
              </a:rPr>
              <a:t> data analysis in their work, as opposed to </a:t>
            </a:r>
            <a:r>
              <a:rPr b="1" lang="en-US" sz="3400">
                <a:solidFill>
                  <a:srgbClr val="FFFB00"/>
                </a:solidFill>
              </a:rPr>
              <a:t>confirmatory</a:t>
            </a:r>
            <a:r>
              <a:rPr b="1" lang="en-US" sz="3400">
                <a:solidFill>
                  <a:schemeClr val="lt1"/>
                </a:solidFill>
              </a:rPr>
              <a:t> data analysis [confirming a hypothesis].”</a:t>
            </a:r>
            <a:endParaRPr b="1" i="1" sz="3400">
              <a:solidFill>
                <a:schemeClr val="lt1"/>
              </a:solidFill>
            </a:endParaRPr>
          </a:p>
        </p:txBody>
      </p:sp>
      <p:sp>
        <p:nvSpPr>
          <p:cNvPr id="778" name="Google Shape;778;p172"/>
          <p:cNvSpPr txBox="1"/>
          <p:nvPr/>
        </p:nvSpPr>
        <p:spPr>
          <a:xfrm>
            <a:off x="7056150" y="700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rgbClr val="00FFFF"/>
                </a:solidFill>
                <a:hlinkClick r:id="rId3">
                  <a:extLst>
                    <a:ext uri="{A12FA001-AC4F-418D-AE19-62706E023703}">
                      <ahyp:hlinkClr val="tx"/>
                    </a:ext>
                  </a:extLst>
                </a:hlinkClick>
              </a:rPr>
              <a:t>Bahareh Heravi, forthcoming</a:t>
            </a:r>
            <a:r>
              <a:rPr lang="en-US">
                <a:solidFill>
                  <a:srgbClr val="00FFFF"/>
                </a:solidFill>
              </a:rPr>
              <a:t> </a:t>
            </a:r>
            <a:endParaRPr>
              <a:solidFill>
                <a:srgbClr val="00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73"/>
          <p:cNvSpPr txBox="1"/>
          <p:nvPr>
            <p:ph idx="1" type="body"/>
          </p:nvPr>
        </p:nvSpPr>
        <p:spPr>
          <a:xfrm>
            <a:off x="346325" y="2179950"/>
            <a:ext cx="9467400" cy="5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200"/>
              <a:t>Is it really </a:t>
            </a:r>
            <a:r>
              <a:rPr i="1" lang="en-US" sz="3200"/>
              <a:t>entirely</a:t>
            </a:r>
            <a:r>
              <a:rPr lang="en-US" sz="3200"/>
              <a:t> exploratory? </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en-US" sz="3200"/>
              <a:t>When we look at data we often have a </a:t>
            </a:r>
            <a:r>
              <a:rPr b="1" lang="en-US" sz="3200"/>
              <a:t>hunch</a:t>
            </a:r>
            <a:r>
              <a:rPr lang="en-US" sz="3200"/>
              <a:t> or </a:t>
            </a:r>
            <a:r>
              <a:rPr b="1" lang="en-US" sz="3200"/>
              <a:t>preconception</a:t>
            </a:r>
            <a:r>
              <a:rPr lang="en-US" sz="3200"/>
              <a:t> of what we are expecting to find (e.g. things are getting worse).</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rPr lang="en-US" sz="3200"/>
              <a:t>Think about how your own practice confirms or challenges what Heravi says — and what that means (e.g. potential confirmation bias).</a:t>
            </a:r>
            <a:endParaRPr sz="3200"/>
          </a:p>
          <a:p>
            <a:pPr indent="0" lvl="0" marL="0" rtl="0" algn="l">
              <a:spcBef>
                <a:spcPts val="0"/>
              </a:spcBef>
              <a:spcAft>
                <a:spcPts val="0"/>
              </a:spcAft>
              <a:buNone/>
            </a:pPr>
            <a:r>
              <a:t/>
            </a:r>
            <a:endParaRPr sz="3200"/>
          </a:p>
          <a:p>
            <a:pPr indent="0" lvl="0" marL="0" rtl="0" algn="l">
              <a:spcBef>
                <a:spcPts val="0"/>
              </a:spcBef>
              <a:spcAft>
                <a:spcPts val="0"/>
              </a:spcAft>
              <a:buNone/>
            </a:pPr>
            <a:r>
              <a:t/>
            </a:r>
            <a:endParaRPr sz="3200"/>
          </a:p>
        </p:txBody>
      </p:sp>
      <p:sp>
        <p:nvSpPr>
          <p:cNvPr id="784" name="Google Shape;784;p173"/>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A critical response to that</a:t>
            </a:r>
            <a:endParaRPr b="1" i="1" sz="4800">
              <a:solidFill>
                <a:srgbClr val="CC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129"/>
          <p:cNvSpPr txBox="1"/>
          <p:nvPr/>
        </p:nvSpPr>
        <p:spPr>
          <a:xfrm>
            <a:off x="206650" y="587525"/>
            <a:ext cx="9746700" cy="650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highlight>
                  <a:srgbClr val="FFFFFF"/>
                </a:highlight>
                <a:latin typeface="Roboto"/>
                <a:ea typeface="Roboto"/>
                <a:cs typeface="Roboto"/>
                <a:sym typeface="Roboto"/>
              </a:rPr>
              <a:t>What You’ll Do</a:t>
            </a:r>
            <a:endParaRPr b="1" sz="2400">
              <a:solidFill>
                <a:schemeClr val="dk1"/>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Find, clean and analyse data to produce stories for Sky’s digital and broadcast platforms.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Examine and report on published data to provide context, analysis and news lines on the biggest stories of the day or identify new stories.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Pitch, develop and deliver original data-driven investigations and come up with ideas as to how they might be presented.</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Work either independently or alongside designers and developers to create compelling visualisations and interactives.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Negotiate with public officials, businesses and academics for data and open records and gather information via Freedom of Information requests.</a:t>
            </a:r>
            <a:endParaRPr sz="2400">
              <a:solidFill>
                <a:schemeClr val="dk1"/>
              </a:solidFill>
              <a:highlight>
                <a:srgbClr val="FFFFFF"/>
              </a:highlight>
              <a:latin typeface="Roboto"/>
              <a:ea typeface="Roboto"/>
              <a:cs typeface="Roboto"/>
              <a:sym typeface="Roboto"/>
            </a:endParaRPr>
          </a:p>
          <a:p>
            <a:pPr indent="-381000" lvl="0" marL="457200" rtl="0" algn="l">
              <a:lnSpc>
                <a:spcPct val="115000"/>
              </a:lnSpc>
              <a:spcBef>
                <a:spcPts val="0"/>
              </a:spcBef>
              <a:spcAft>
                <a:spcPts val="0"/>
              </a:spcAft>
              <a:buClr>
                <a:schemeClr val="dk1"/>
              </a:buClr>
              <a:buSzPts val="2400"/>
              <a:buFont typeface="Roboto"/>
              <a:buChar char="●"/>
            </a:pPr>
            <a:r>
              <a:rPr lang="en-US" sz="2400">
                <a:solidFill>
                  <a:schemeClr val="dk1"/>
                </a:solidFill>
                <a:highlight>
                  <a:srgbClr val="FFFFFF"/>
                </a:highlight>
                <a:latin typeface="Roboto"/>
                <a:ea typeface="Roboto"/>
                <a:cs typeface="Roboto"/>
                <a:sym typeface="Roboto"/>
              </a:rPr>
              <a:t>Lead the way in explaining data journalism to our audiences.</a:t>
            </a:r>
            <a:endParaRPr b="1" sz="2400">
              <a:solidFill>
                <a:schemeClr val="dk1"/>
              </a:solidFill>
              <a:highlight>
                <a:srgbClr val="FFFFFF"/>
              </a:highlight>
              <a:latin typeface="Roboto"/>
              <a:ea typeface="Roboto"/>
              <a:cs typeface="Roboto"/>
              <a:sym typeface="Roboto"/>
            </a:endParaRPr>
          </a:p>
        </p:txBody>
      </p:sp>
      <p:sp>
        <p:nvSpPr>
          <p:cNvPr id="466" name="Google Shape;466;p129"/>
          <p:cNvSpPr txBox="1"/>
          <p:nvPr/>
        </p:nvSpPr>
        <p:spPr>
          <a:xfrm>
            <a:off x="7024575" y="7050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Sky News Data Journalist job ad</a:t>
            </a:r>
            <a:r>
              <a:rPr lang="en-US"/>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74"/>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t/>
            </a:r>
            <a:endParaRPr/>
          </a:p>
        </p:txBody>
      </p:sp>
      <p:sp>
        <p:nvSpPr>
          <p:cNvPr id="790" name="Google Shape;790;p174"/>
          <p:cNvSpPr txBox="1"/>
          <p:nvPr>
            <p:ph idx="1" type="body"/>
          </p:nvPr>
        </p:nvSpPr>
        <p:spPr>
          <a:xfrm>
            <a:off x="762000" y="2200275"/>
            <a:ext cx="8636100" cy="5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74"/>
          <p:cNvSpPr txBox="1"/>
          <p:nvPr>
            <p:ph type="title"/>
          </p:nvPr>
        </p:nvSpPr>
        <p:spPr>
          <a:xfrm>
            <a:off x="346325" y="659326"/>
            <a:ext cx="9467400" cy="5831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800">
                <a:solidFill>
                  <a:schemeClr val="lt1"/>
                </a:solidFill>
              </a:rPr>
              <a:t>Data tells you </a:t>
            </a:r>
            <a:r>
              <a:rPr b="1" lang="en-US" sz="3800">
                <a:solidFill>
                  <a:srgbClr val="FFFB00"/>
                </a:solidFill>
              </a:rPr>
              <a:t>what </a:t>
            </a:r>
            <a:r>
              <a:rPr b="1" lang="en-US" sz="3800">
                <a:solidFill>
                  <a:schemeClr val="lt1"/>
                </a:solidFill>
              </a:rPr>
              <a:t>has happened.</a:t>
            </a:r>
            <a:endParaRPr b="1" sz="3800">
              <a:solidFill>
                <a:schemeClr val="lt1"/>
              </a:solidFill>
            </a:endParaRPr>
          </a:p>
          <a:p>
            <a:pPr indent="38100" lvl="0" marL="0" rtl="0" algn="ctr">
              <a:spcBef>
                <a:spcPts val="0"/>
              </a:spcBef>
              <a:spcAft>
                <a:spcPts val="0"/>
              </a:spcAft>
              <a:buNone/>
            </a:pPr>
            <a:r>
              <a:rPr b="1" lang="en-US" sz="3800">
                <a:solidFill>
                  <a:schemeClr val="lt1"/>
                </a:solidFill>
              </a:rPr>
              <a:t> </a:t>
            </a:r>
            <a:endParaRPr b="1" sz="3800">
              <a:solidFill>
                <a:schemeClr val="lt1"/>
              </a:solidFill>
            </a:endParaRPr>
          </a:p>
          <a:p>
            <a:pPr indent="38100" lvl="0" marL="0" rtl="0" algn="ctr">
              <a:spcBef>
                <a:spcPts val="0"/>
              </a:spcBef>
              <a:spcAft>
                <a:spcPts val="0"/>
              </a:spcAft>
              <a:buNone/>
            </a:pPr>
            <a:r>
              <a:rPr b="1" lang="en-US" sz="3800">
                <a:solidFill>
                  <a:schemeClr val="lt1"/>
                </a:solidFill>
              </a:rPr>
              <a:t>Your reporting needs to attempt to establish </a:t>
            </a:r>
            <a:r>
              <a:rPr b="1" lang="en-US" sz="3800">
                <a:solidFill>
                  <a:srgbClr val="FFFB00"/>
                </a:solidFill>
              </a:rPr>
              <a:t>why</a:t>
            </a:r>
            <a:r>
              <a:rPr b="1" lang="en-US" sz="3800">
                <a:solidFill>
                  <a:schemeClr val="lt1"/>
                </a:solidFill>
              </a:rPr>
              <a:t> it is important </a:t>
            </a:r>
            <a:endParaRPr b="1" sz="3800">
              <a:solidFill>
                <a:schemeClr val="lt1"/>
              </a:solidFill>
            </a:endParaRPr>
          </a:p>
          <a:p>
            <a:pPr indent="38100" lvl="0" marL="0" rtl="0" algn="ctr">
              <a:spcBef>
                <a:spcPts val="0"/>
              </a:spcBef>
              <a:spcAft>
                <a:spcPts val="0"/>
              </a:spcAft>
              <a:buNone/>
            </a:pPr>
            <a:r>
              <a:rPr b="1" lang="en-US" sz="3800">
                <a:solidFill>
                  <a:schemeClr val="lt1"/>
                </a:solidFill>
              </a:rPr>
              <a:t>and </a:t>
            </a:r>
            <a:r>
              <a:rPr b="1" lang="en-US" sz="3800">
                <a:solidFill>
                  <a:srgbClr val="FFFB00"/>
                </a:solidFill>
              </a:rPr>
              <a:t>why</a:t>
            </a:r>
            <a:r>
              <a:rPr b="1" lang="en-US" sz="3800">
                <a:solidFill>
                  <a:schemeClr val="lt1"/>
                </a:solidFill>
              </a:rPr>
              <a:t> it might be happening.</a:t>
            </a:r>
            <a:endParaRPr b="1" i="1" sz="38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pic>
        <p:nvPicPr>
          <p:cNvPr descr="save image" id="796" name="Google Shape;796;p175"/>
          <p:cNvPicPr preferRelativeResize="0"/>
          <p:nvPr/>
        </p:nvPicPr>
        <p:blipFill>
          <a:blip r:embed="rId3">
            <a:alphaModFix/>
          </a:blip>
          <a:stretch>
            <a:fillRect/>
          </a:stretch>
        </p:blipFill>
        <p:spPr>
          <a:xfrm>
            <a:off x="740450" y="686150"/>
            <a:ext cx="8820150" cy="1771650"/>
          </a:xfrm>
          <a:prstGeom prst="rect">
            <a:avLst/>
          </a:prstGeom>
          <a:noFill/>
          <a:ln>
            <a:noFill/>
          </a:ln>
        </p:spPr>
      </p:pic>
      <p:pic>
        <p:nvPicPr>
          <p:cNvPr descr="save image" id="797" name="Google Shape;797;p175"/>
          <p:cNvPicPr preferRelativeResize="0"/>
          <p:nvPr/>
        </p:nvPicPr>
        <p:blipFill>
          <a:blip r:embed="rId4">
            <a:alphaModFix/>
          </a:blip>
          <a:stretch>
            <a:fillRect/>
          </a:stretch>
        </p:blipFill>
        <p:spPr>
          <a:xfrm>
            <a:off x="740450" y="2457800"/>
            <a:ext cx="8305800" cy="4419600"/>
          </a:xfrm>
          <a:prstGeom prst="rect">
            <a:avLst/>
          </a:prstGeom>
          <a:noFill/>
          <a:ln>
            <a:noFill/>
          </a:ln>
        </p:spPr>
      </p:pic>
      <p:sp>
        <p:nvSpPr>
          <p:cNvPr id="798" name="Google Shape;798;p175"/>
          <p:cNvSpPr txBox="1"/>
          <p:nvPr/>
        </p:nvSpPr>
        <p:spPr>
          <a:xfrm>
            <a:off x="100" y="7049550"/>
            <a:ext cx="10160100" cy="79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rgbClr val="D9D9D9"/>
                </a:solidFill>
                <a:hlinkClick r:id="rId5">
                  <a:extLst>
                    <a:ext uri="{A12FA001-AC4F-418D-AE19-62706E023703}">
                      <ahyp:hlinkClr val="tx"/>
                    </a:ext>
                  </a:extLst>
                </a:hlinkClick>
              </a:rPr>
              <a:t>https://www.birminghammail.co.uk/news/midlands-news/astonishing-number-people-universal-credit-15723714</a:t>
            </a:r>
            <a:r>
              <a:rPr lang="en-US">
                <a:solidFill>
                  <a:srgbClr val="D9D9D9"/>
                </a:solidFill>
              </a:rPr>
              <a:t> </a:t>
            </a:r>
            <a:endParaRPr>
              <a:solidFill>
                <a:srgbClr val="D9D9D9"/>
              </a:solidFill>
            </a:endParaRPr>
          </a:p>
        </p:txBody>
      </p:sp>
      <p:sp>
        <p:nvSpPr>
          <p:cNvPr id="799" name="Google Shape;799;p175"/>
          <p:cNvSpPr txBox="1"/>
          <p:nvPr/>
        </p:nvSpPr>
        <p:spPr>
          <a:xfrm>
            <a:off x="6765700" y="3614300"/>
            <a:ext cx="3000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0"/>
              <a:t>🤷</a:t>
            </a:r>
            <a:endParaRPr sz="20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descr="OpenVis Conf&#10;April 25th-26th, 2016&#10;Interact with this and other talk videos on http://openvisconf.com/&#10;Follow us on Twitter for more information: http://twitter.com/OpenVisConf&#10;&#10;Keynote Day 2&#10;&#10;About our Speaker:&#10;&#10;Mona Chalabi is a presenter, Data Editor for the Guardian US and columnist for the New York Magazine. Her column, &quot;Dear Mona&quot;, which was previously at FiveThirtyEight, answers readers questions about anything from jury service to dating habits using numbers rather than personal experience. She also worked on a regular segment on American National Public Radio called &quot;The Number Of The Week&quot; that unpacks a statistic from the news. Mona recently presented a documentary for BBC3 about racism in Britain, which aired in October 2015. As well as writing and presenting, Mona designs charts and illustrates data in sketches, which can be seen on her Instagram account.&#10;&#10;Before moving to New York to write for Nate Silver’s site FiveThirtyEight, Mona worked at the Guardian's Datablog in London. She began to write about statistics after analyzing large data sets in her roles at the Bank of England, the Economist Intelligence Unit, Transparency International, and the International Organization for Migration." id="804" name="Google Shape;804;p176" title="Informing without Alienating - Mona Chalabi">
            <a:hlinkClick r:id="rId3"/>
          </p:cNvPr>
          <p:cNvPicPr preferRelativeResize="0"/>
          <p:nvPr/>
        </p:nvPicPr>
        <p:blipFill>
          <a:blip r:embed="rId4">
            <a:alphaModFix/>
          </a:blip>
          <a:stretch>
            <a:fillRect/>
          </a:stretch>
        </p:blipFill>
        <p:spPr>
          <a:xfrm>
            <a:off x="362175" y="0"/>
            <a:ext cx="8916450" cy="6687325"/>
          </a:xfrm>
          <a:prstGeom prst="rect">
            <a:avLst/>
          </a:prstGeom>
          <a:noFill/>
          <a:ln>
            <a:noFill/>
          </a:ln>
        </p:spPr>
      </p:pic>
      <p:sp>
        <p:nvSpPr>
          <p:cNvPr id="805" name="Google Shape;805;p176"/>
          <p:cNvSpPr txBox="1"/>
          <p:nvPr/>
        </p:nvSpPr>
        <p:spPr>
          <a:xfrm>
            <a:off x="362175" y="6588600"/>
            <a:ext cx="8916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Mona Chalabi: “The ability for people to get in touch and explain to me the ‘why’ is super important - I’m not saying I’m going to accept those anecdotes at face value but it gives me new lines of enquiry” </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1000"/>
                                        <p:tgtEl>
                                          <p:spTgt spid="8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77"/>
          <p:cNvSpPr txBox="1"/>
          <p:nvPr/>
        </p:nvSpPr>
        <p:spPr>
          <a:xfrm>
            <a:off x="335475" y="7030475"/>
            <a:ext cx="891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Harvard - audio, visual and multimedia - Library &amp; Learning Resources | Birmingham City University (bcu.ac.uk)</a:t>
            </a:r>
            <a:endParaRPr sz="1800"/>
          </a:p>
        </p:txBody>
      </p:sp>
      <p:sp>
        <p:nvSpPr>
          <p:cNvPr id="811" name="Google Shape;811;p177"/>
          <p:cNvSpPr/>
          <p:nvPr/>
        </p:nvSpPr>
        <p:spPr>
          <a:xfrm>
            <a:off x="409575" y="1993375"/>
            <a:ext cx="9613800" cy="46809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None/>
            </a:pPr>
            <a:r>
              <a:rPr lang="en-US" sz="2800">
                <a:solidFill>
                  <a:srgbClr val="565656"/>
                </a:solidFill>
              </a:rPr>
              <a:t>Make notes at the time so you can explain how the video informed your work, then explain in the evaluation, with (Chalabi 2016) and in the bibliography:</a:t>
            </a:r>
            <a:endParaRPr sz="2800">
              <a:solidFill>
                <a:srgbClr val="565656"/>
              </a:solidFill>
            </a:endParaRPr>
          </a:p>
          <a:p>
            <a:pPr indent="0" lvl="0" marL="0" marR="0" rtl="0" algn="l">
              <a:lnSpc>
                <a:spcPct val="95000"/>
              </a:lnSpc>
              <a:spcBef>
                <a:spcPts val="0"/>
              </a:spcBef>
              <a:spcAft>
                <a:spcPts val="0"/>
              </a:spcAft>
              <a:buNone/>
            </a:pPr>
            <a:r>
              <a:t/>
            </a:r>
            <a:endParaRPr sz="2800">
              <a:solidFill>
                <a:srgbClr val="565656"/>
              </a:solidFill>
            </a:endParaRPr>
          </a:p>
          <a:p>
            <a:pPr indent="0" lvl="0" marL="0" marR="0" rtl="0" algn="l">
              <a:lnSpc>
                <a:spcPct val="95000"/>
              </a:lnSpc>
              <a:spcBef>
                <a:spcPts val="0"/>
              </a:spcBef>
              <a:spcAft>
                <a:spcPts val="0"/>
              </a:spcAft>
              <a:buNone/>
            </a:pPr>
            <a:r>
              <a:rPr lang="en-US" sz="2800">
                <a:solidFill>
                  <a:srgbClr val="565656"/>
                </a:solidFill>
              </a:rPr>
              <a:t>Chalabi, Mona (2016) Informing without Alienating. [video] OpenVis Conf, April 25th-26th, 2016. Available at: https://www.youtube.com/watch?v=5C8AvYVt4_0 [Accessed 21 September 2023].</a:t>
            </a:r>
            <a:endParaRPr sz="2800">
              <a:solidFill>
                <a:srgbClr val="565656"/>
              </a:solidFill>
            </a:endParaRPr>
          </a:p>
        </p:txBody>
      </p:sp>
      <p:sp>
        <p:nvSpPr>
          <p:cNvPr id="812" name="Google Shape;812;p177"/>
          <p:cNvSpPr/>
          <p:nvPr/>
        </p:nvSpPr>
        <p:spPr>
          <a:xfrm>
            <a:off x="323850" y="500778"/>
            <a:ext cx="9729900" cy="10410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i="1" lang="en-US" sz="4200">
                <a:solidFill>
                  <a:srgbClr val="B51A00"/>
                </a:solidFill>
              </a:rPr>
              <a:t>Tip: reference that video!</a:t>
            </a:r>
            <a:endParaRPr i="1" sz="4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816" name="Shape 816"/>
        <p:cNvGrpSpPr/>
        <p:nvPr/>
      </p:nvGrpSpPr>
      <p:grpSpPr>
        <a:xfrm>
          <a:off x="0" y="0"/>
          <a:ext cx="0" cy="0"/>
          <a:chOff x="0" y="0"/>
          <a:chExt cx="0" cy="0"/>
        </a:xfrm>
      </p:grpSpPr>
      <p:sp>
        <p:nvSpPr>
          <p:cNvPr id="817" name="Google Shape;817;p178"/>
          <p:cNvSpPr txBox="1"/>
          <p:nvPr/>
        </p:nvSpPr>
        <p:spPr>
          <a:xfrm>
            <a:off x="346333" y="1707370"/>
            <a:ext cx="9467400" cy="5061300"/>
          </a:xfrm>
          <a:prstGeom prst="rect">
            <a:avLst/>
          </a:prstGeom>
          <a:noFill/>
          <a:ln>
            <a:noFill/>
          </a:ln>
        </p:spPr>
        <p:txBody>
          <a:bodyPr anchorCtr="0" anchor="t" bIns="112875" lIns="112875" spcFirstLastPara="1" rIns="112875" wrap="square" tIns="112875">
            <a:normAutofit/>
          </a:bodyPr>
          <a:lstStyle/>
          <a:p>
            <a:pPr indent="0" lvl="0" marL="0" rtl="0" algn="l">
              <a:lnSpc>
                <a:spcPct val="115000"/>
              </a:lnSpc>
              <a:spcBef>
                <a:spcPts val="0"/>
              </a:spcBef>
              <a:spcAft>
                <a:spcPts val="0"/>
              </a:spcAft>
              <a:buNone/>
            </a:pPr>
            <a:r>
              <a:rPr b="1" lang="en-US" sz="2500">
                <a:solidFill>
                  <a:schemeClr val="lt1"/>
                </a:solidFill>
              </a:rPr>
              <a:t>RADAR was asking for stories where the</a:t>
            </a:r>
            <a:r>
              <a:rPr b="1" lang="en-US" sz="2500">
                <a:solidFill>
                  <a:schemeClr val="lt1"/>
                </a:solidFill>
              </a:rPr>
              <a:t> data </a:t>
            </a:r>
            <a:r>
              <a:rPr b="1" i="1" lang="en-US" sz="2500">
                <a:solidFill>
                  <a:schemeClr val="lt1"/>
                </a:solidFill>
              </a:rPr>
              <a:t>is</a:t>
            </a:r>
            <a:r>
              <a:rPr b="1" lang="en-US" sz="2500">
                <a:solidFill>
                  <a:schemeClr val="lt1"/>
                </a:solidFill>
              </a:rPr>
              <a:t> the story. </a:t>
            </a:r>
            <a:endParaRPr b="1" sz="2500">
              <a:solidFill>
                <a:schemeClr val="lt1"/>
              </a:solidFill>
            </a:endParaRPr>
          </a:p>
          <a:p>
            <a:pPr indent="0" lvl="0" marL="0" rtl="0" algn="l">
              <a:lnSpc>
                <a:spcPct val="115000"/>
              </a:lnSpc>
              <a:spcBef>
                <a:spcPts val="1500"/>
              </a:spcBef>
              <a:spcAft>
                <a:spcPts val="0"/>
              </a:spcAft>
              <a:buNone/>
            </a:pPr>
            <a:r>
              <a:rPr b="1" lang="en-US" sz="2500">
                <a:solidFill>
                  <a:schemeClr val="lt1"/>
                </a:solidFill>
              </a:rPr>
              <a:t>Taking one of those story ideas, imagine it’s already been reported and come up with ideas for ‘follow ups’:</a:t>
            </a:r>
            <a:endParaRPr b="1" sz="2500">
              <a:solidFill>
                <a:schemeClr val="lt1"/>
              </a:solidFill>
            </a:endParaRPr>
          </a:p>
          <a:p>
            <a:pPr indent="-387350" lvl="0" marL="457200" rtl="0" algn="l">
              <a:lnSpc>
                <a:spcPct val="115000"/>
              </a:lnSpc>
              <a:spcBef>
                <a:spcPts val="1500"/>
              </a:spcBef>
              <a:spcAft>
                <a:spcPts val="0"/>
              </a:spcAft>
              <a:buClr>
                <a:schemeClr val="lt1"/>
              </a:buClr>
              <a:buSzPts val="2500"/>
              <a:buChar char="●"/>
            </a:pPr>
            <a:r>
              <a:rPr b="1" lang="en-US" sz="2500">
                <a:solidFill>
                  <a:schemeClr val="lt1"/>
                </a:solidFill>
              </a:rPr>
              <a:t>How might the data </a:t>
            </a:r>
            <a:r>
              <a:rPr b="1" i="1" lang="en-US" sz="2500">
                <a:solidFill>
                  <a:schemeClr val="lt1"/>
                </a:solidFill>
              </a:rPr>
              <a:t>lead</a:t>
            </a:r>
            <a:r>
              <a:rPr b="1" lang="en-US" sz="2500">
                <a:solidFill>
                  <a:schemeClr val="lt1"/>
                </a:solidFill>
              </a:rPr>
              <a:t> you to a story?</a:t>
            </a:r>
            <a:endParaRPr b="1" sz="2500">
              <a:solidFill>
                <a:schemeClr val="lt1"/>
              </a:solidFill>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rPr>
              <a:t>What features might follow up on what was revealed?</a:t>
            </a:r>
            <a:endParaRPr b="1" sz="2500">
              <a:solidFill>
                <a:schemeClr val="lt1"/>
              </a:solidFill>
            </a:endParaRPr>
          </a:p>
          <a:p>
            <a:pPr indent="-387350" lvl="0" marL="457200" rtl="0" algn="l">
              <a:lnSpc>
                <a:spcPct val="115000"/>
              </a:lnSpc>
              <a:spcBef>
                <a:spcPts val="0"/>
              </a:spcBef>
              <a:spcAft>
                <a:spcPts val="0"/>
              </a:spcAft>
              <a:buClr>
                <a:schemeClr val="lt1"/>
              </a:buClr>
              <a:buSzPts val="2500"/>
              <a:buChar char="●"/>
            </a:pPr>
            <a:r>
              <a:rPr b="1" lang="en-US" sz="2500">
                <a:solidFill>
                  <a:schemeClr val="lt1"/>
                </a:solidFill>
              </a:rPr>
              <a:t>Who could you interview that might give you a new story — and what data would be needed to add context?</a:t>
            </a:r>
            <a:endParaRPr b="1" sz="2500">
              <a:solidFill>
                <a:schemeClr val="lt1"/>
              </a:solidFill>
            </a:endParaRPr>
          </a:p>
        </p:txBody>
      </p:sp>
      <p:sp>
        <p:nvSpPr>
          <p:cNvPr id="818" name="Google Shape;818;p178"/>
          <p:cNvSpPr txBox="1"/>
          <p:nvPr/>
        </p:nvSpPr>
        <p:spPr>
          <a:xfrm>
            <a:off x="346333" y="659296"/>
            <a:ext cx="9467400" cy="848400"/>
          </a:xfrm>
          <a:prstGeom prst="rect">
            <a:avLst/>
          </a:prstGeom>
          <a:noFill/>
          <a:ln>
            <a:noFill/>
          </a:ln>
        </p:spPr>
        <p:txBody>
          <a:bodyPr anchorCtr="0" anchor="t" bIns="112875" lIns="112875" spcFirstLastPara="1" rIns="112875" wrap="square" tIns="112875">
            <a:normAutofit/>
          </a:bodyPr>
          <a:lstStyle/>
          <a:p>
            <a:pPr indent="0" lvl="0" marL="0" rtl="0" algn="l">
              <a:spcBef>
                <a:spcPts val="0"/>
              </a:spcBef>
              <a:spcAft>
                <a:spcPts val="0"/>
              </a:spcAft>
              <a:buNone/>
            </a:pPr>
            <a:r>
              <a:rPr b="1" lang="en-US" sz="3800">
                <a:solidFill>
                  <a:schemeClr val="lt1"/>
                </a:solidFill>
              </a:rPr>
              <a:t>Other story ideas</a:t>
            </a:r>
            <a:endParaRPr b="1" sz="3800">
              <a:solidFill>
                <a:schemeClr val="l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pic>
        <p:nvPicPr>
          <p:cNvPr id="823" name="Google Shape;823;p179"/>
          <p:cNvPicPr preferRelativeResize="0"/>
          <p:nvPr/>
        </p:nvPicPr>
        <p:blipFill>
          <a:blip r:embed="rId3">
            <a:alphaModFix/>
          </a:blip>
          <a:stretch>
            <a:fillRect/>
          </a:stretch>
        </p:blipFill>
        <p:spPr>
          <a:xfrm>
            <a:off x="169333" y="225778"/>
            <a:ext cx="6107445" cy="5103028"/>
          </a:xfrm>
          <a:prstGeom prst="rect">
            <a:avLst/>
          </a:prstGeom>
          <a:noFill/>
          <a:ln>
            <a:noFill/>
          </a:ln>
        </p:spPr>
      </p:pic>
      <p:sp>
        <p:nvSpPr>
          <p:cNvPr id="824" name="Google Shape;824;p179"/>
          <p:cNvSpPr txBox="1"/>
          <p:nvPr/>
        </p:nvSpPr>
        <p:spPr>
          <a:xfrm>
            <a:off x="0" y="7202259"/>
            <a:ext cx="6374100" cy="412800"/>
          </a:xfrm>
          <a:prstGeom prst="rect">
            <a:avLst/>
          </a:prstGeom>
          <a:no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lang="en-US" sz="1200" u="sng">
                <a:solidFill>
                  <a:schemeClr val="hlink"/>
                </a:solidFill>
                <a:hlinkClick r:id="rId4"/>
              </a:rPr>
              <a:t>https://www.bbc.co.uk/news/uk-politics-63908240</a:t>
            </a:r>
            <a:r>
              <a:rPr lang="en-US" sz="1200"/>
              <a:t> </a:t>
            </a:r>
            <a:endParaRPr sz="1200"/>
          </a:p>
        </p:txBody>
      </p:sp>
      <p:sp>
        <p:nvSpPr>
          <p:cNvPr id="825" name="Google Shape;825;p179"/>
          <p:cNvSpPr txBox="1"/>
          <p:nvPr/>
        </p:nvSpPr>
        <p:spPr>
          <a:xfrm>
            <a:off x="6536083" y="302481"/>
            <a:ext cx="3333300" cy="3522000"/>
          </a:xfrm>
          <a:prstGeom prst="rect">
            <a:avLst/>
          </a:prstGeom>
          <a:solidFill>
            <a:schemeClr val="accent6"/>
          </a:solid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b="1" lang="en-US" sz="2700">
                <a:solidFill>
                  <a:schemeClr val="dk1"/>
                </a:solidFill>
              </a:rPr>
              <a:t>Follow up:</a:t>
            </a:r>
            <a:endParaRPr b="1" sz="2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An explainer story could look at how many claims this would affect, and which countries are involved. </a:t>
            </a:r>
            <a:r>
              <a:rPr lang="en-US" sz="1700" u="sng">
                <a:solidFill>
                  <a:schemeClr val="hlink"/>
                </a:solidFill>
                <a:hlinkClick r:id="rId5"/>
              </a:rPr>
              <a:t>Search for 'designated safe countries asylum'</a:t>
            </a:r>
            <a:r>
              <a:rPr lang="en-US" sz="1700">
                <a:solidFill>
                  <a:schemeClr val="dk1"/>
                </a:solidFill>
              </a:rPr>
              <a:t> to find the countries. Then look at </a:t>
            </a:r>
            <a:r>
              <a:rPr lang="en-US" sz="1700" u="sng">
                <a:solidFill>
                  <a:schemeClr val="hlink"/>
                </a:solidFill>
                <a:hlinkClick r:id="rId6"/>
              </a:rPr>
              <a:t>asylum and resettlement datasets</a:t>
            </a:r>
            <a:r>
              <a:rPr lang="en-US" sz="1700">
                <a:solidFill>
                  <a:schemeClr val="dk1"/>
                </a:solidFill>
              </a:rPr>
              <a:t> and classify the countries accordingly to work out the totals.</a:t>
            </a:r>
            <a:endParaRPr sz="17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80"/>
          <p:cNvSpPr txBox="1"/>
          <p:nvPr/>
        </p:nvSpPr>
        <p:spPr>
          <a:xfrm>
            <a:off x="0" y="7202259"/>
            <a:ext cx="8513100" cy="597300"/>
          </a:xfrm>
          <a:prstGeom prst="rect">
            <a:avLst/>
          </a:prstGeom>
          <a:no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lang="en-US" sz="1200" u="sng">
                <a:solidFill>
                  <a:schemeClr val="hlink"/>
                </a:solidFill>
                <a:hlinkClick r:id="rId3"/>
              </a:rPr>
              <a:t>https://www.theguardian.com/politics/2022/dec/10/ministers-hold-out-against-proposal-on-reporting-hospitality-in-new-mps-code</a:t>
            </a:r>
            <a:r>
              <a:rPr lang="en-US" sz="1200"/>
              <a:t> </a:t>
            </a:r>
            <a:endParaRPr sz="1200"/>
          </a:p>
        </p:txBody>
      </p:sp>
      <p:pic>
        <p:nvPicPr>
          <p:cNvPr id="831" name="Google Shape;831;p180"/>
          <p:cNvPicPr preferRelativeResize="0"/>
          <p:nvPr/>
        </p:nvPicPr>
        <p:blipFill>
          <a:blip r:embed="rId4">
            <a:alphaModFix/>
          </a:blip>
          <a:stretch>
            <a:fillRect/>
          </a:stretch>
        </p:blipFill>
        <p:spPr>
          <a:xfrm>
            <a:off x="169333" y="225778"/>
            <a:ext cx="5911475" cy="5063026"/>
          </a:xfrm>
          <a:prstGeom prst="rect">
            <a:avLst/>
          </a:prstGeom>
          <a:noFill/>
          <a:ln>
            <a:noFill/>
          </a:ln>
          <a:effectLst>
            <a:outerShdw blurRad="57150" rotWithShape="0" algn="bl" dir="5400000" dist="19050">
              <a:srgbClr val="000000">
                <a:alpha val="50000"/>
              </a:srgbClr>
            </a:outerShdw>
          </a:effectLst>
        </p:spPr>
      </p:pic>
      <p:sp>
        <p:nvSpPr>
          <p:cNvPr id="832" name="Google Shape;832;p180"/>
          <p:cNvSpPr txBox="1"/>
          <p:nvPr/>
        </p:nvSpPr>
        <p:spPr>
          <a:xfrm>
            <a:off x="6536083" y="302481"/>
            <a:ext cx="3333300" cy="4045200"/>
          </a:xfrm>
          <a:prstGeom prst="rect">
            <a:avLst/>
          </a:prstGeom>
          <a:solidFill>
            <a:schemeClr val="accent6"/>
          </a:solid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b="1" lang="en-US" sz="2700">
                <a:solidFill>
                  <a:schemeClr val="dk1"/>
                </a:solidFill>
              </a:rPr>
              <a:t>Follow up:</a:t>
            </a:r>
            <a:endParaRPr b="1" sz="2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A good excuse to look at the </a:t>
            </a:r>
            <a:r>
              <a:rPr lang="en-US" sz="1700" u="sng">
                <a:solidFill>
                  <a:schemeClr val="hlink"/>
                </a:solidFill>
                <a:hlinkClick r:id="rId5"/>
              </a:rPr>
              <a:t>Register of Members' Financial Interests</a:t>
            </a:r>
            <a:r>
              <a:rPr lang="en-US" sz="1700">
                <a:solidFill>
                  <a:schemeClr val="dk1"/>
                </a:solidFill>
              </a:rPr>
              <a:t> (what MPs have to register) and/or the </a:t>
            </a:r>
            <a:r>
              <a:rPr lang="en-US" sz="1700" u="sng">
                <a:solidFill>
                  <a:schemeClr val="hlink"/>
                </a:solidFill>
                <a:hlinkClick r:id="rId6"/>
              </a:rPr>
              <a:t>hospitality data for ministers</a:t>
            </a:r>
            <a:r>
              <a:rPr lang="en-US" sz="1700">
                <a:solidFill>
                  <a:schemeClr val="dk1"/>
                </a:solidFill>
              </a:rPr>
              <a:t> (what ministers have to register). Something like 'What hospitality has your MP received' or '5 things we know about ministers' hospitality — and what we don't know' would give you a good format to work within</a:t>
            </a:r>
            <a:endParaRPr sz="1700">
              <a:solidFill>
                <a:schemeClr val="dk1"/>
              </a:solidFill>
            </a:endParaRPr>
          </a:p>
        </p:txBody>
      </p:sp>
      <p:pic>
        <p:nvPicPr>
          <p:cNvPr id="833" name="Google Shape;833;p180"/>
          <p:cNvPicPr preferRelativeResize="0"/>
          <p:nvPr/>
        </p:nvPicPr>
        <p:blipFill>
          <a:blip r:embed="rId7">
            <a:alphaModFix/>
          </a:blip>
          <a:stretch>
            <a:fillRect/>
          </a:stretch>
        </p:blipFill>
        <p:spPr>
          <a:xfrm>
            <a:off x="1434444" y="5202296"/>
            <a:ext cx="6225137" cy="11066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81"/>
          <p:cNvSpPr txBox="1"/>
          <p:nvPr/>
        </p:nvSpPr>
        <p:spPr>
          <a:xfrm>
            <a:off x="0" y="7202259"/>
            <a:ext cx="8772300" cy="412800"/>
          </a:xfrm>
          <a:prstGeom prst="rect">
            <a:avLst/>
          </a:prstGeom>
          <a:no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lang="en-US" sz="1200" u="sng">
                <a:solidFill>
                  <a:schemeClr val="hlink"/>
                </a:solidFill>
                <a:hlinkClick r:id="rId3"/>
              </a:rPr>
              <a:t>https://www.theguardian.com/environment/2022/dec/09/government-to-weaken-water-pollution-goals-river-health</a:t>
            </a:r>
            <a:r>
              <a:rPr lang="en-US" sz="1200"/>
              <a:t> </a:t>
            </a:r>
            <a:endParaRPr sz="1200"/>
          </a:p>
        </p:txBody>
      </p:sp>
      <p:pic>
        <p:nvPicPr>
          <p:cNvPr id="839" name="Google Shape;839;p181"/>
          <p:cNvPicPr preferRelativeResize="0"/>
          <p:nvPr/>
        </p:nvPicPr>
        <p:blipFill>
          <a:blip r:embed="rId4">
            <a:alphaModFix/>
          </a:blip>
          <a:stretch>
            <a:fillRect/>
          </a:stretch>
        </p:blipFill>
        <p:spPr>
          <a:xfrm>
            <a:off x="169333" y="225778"/>
            <a:ext cx="5934685" cy="5063028"/>
          </a:xfrm>
          <a:prstGeom prst="rect">
            <a:avLst/>
          </a:prstGeom>
          <a:noFill/>
          <a:ln>
            <a:noFill/>
          </a:ln>
          <a:effectLst>
            <a:outerShdw blurRad="57150" rotWithShape="0" algn="bl" dir="5400000" dist="19050">
              <a:srgbClr val="000000">
                <a:alpha val="50000"/>
              </a:srgbClr>
            </a:outerShdw>
          </a:effectLst>
        </p:spPr>
      </p:pic>
      <p:sp>
        <p:nvSpPr>
          <p:cNvPr id="840" name="Google Shape;840;p181"/>
          <p:cNvSpPr txBox="1"/>
          <p:nvPr/>
        </p:nvSpPr>
        <p:spPr>
          <a:xfrm>
            <a:off x="6536083" y="302481"/>
            <a:ext cx="3333300" cy="2213700"/>
          </a:xfrm>
          <a:prstGeom prst="rect">
            <a:avLst/>
          </a:prstGeom>
          <a:solidFill>
            <a:schemeClr val="accent6"/>
          </a:solid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b="1" lang="en-US" sz="2700">
                <a:solidFill>
                  <a:schemeClr val="dk1"/>
                </a:solidFill>
              </a:rPr>
              <a:t>Follow up:</a:t>
            </a:r>
            <a:endParaRPr b="1" sz="2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A good reason to look at </a:t>
            </a:r>
            <a:r>
              <a:rPr lang="en-US" sz="1700" u="sng">
                <a:solidFill>
                  <a:schemeClr val="hlink"/>
                </a:solidFill>
                <a:hlinkClick r:id="rId5"/>
              </a:rPr>
              <a:t>water pollution data</a:t>
            </a:r>
            <a:r>
              <a:rPr lang="en-US" sz="1700">
                <a:solidFill>
                  <a:schemeClr val="dk1"/>
                </a:solidFill>
              </a:rPr>
              <a:t> and how it's changed (or not) or which places are missing the current targets</a:t>
            </a:r>
            <a:endParaRPr sz="1700">
              <a:solidFill>
                <a:schemeClr val="dk1"/>
              </a:solidFill>
            </a:endParaRPr>
          </a:p>
        </p:txBody>
      </p:sp>
      <p:pic>
        <p:nvPicPr>
          <p:cNvPr id="841" name="Google Shape;841;p181"/>
          <p:cNvPicPr preferRelativeResize="0"/>
          <p:nvPr/>
        </p:nvPicPr>
        <p:blipFill>
          <a:blip r:embed="rId6">
            <a:alphaModFix/>
          </a:blip>
          <a:stretch>
            <a:fillRect/>
          </a:stretch>
        </p:blipFill>
        <p:spPr>
          <a:xfrm>
            <a:off x="1942222" y="4936663"/>
            <a:ext cx="6711333" cy="121263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82"/>
          <p:cNvSpPr txBox="1"/>
          <p:nvPr/>
        </p:nvSpPr>
        <p:spPr>
          <a:xfrm>
            <a:off x="0" y="7202259"/>
            <a:ext cx="8999400" cy="412800"/>
          </a:xfrm>
          <a:prstGeom prst="rect">
            <a:avLst/>
          </a:prstGeom>
          <a:no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lang="en-US" sz="1200" u="sng">
                <a:solidFill>
                  <a:schemeClr val="hlink"/>
                </a:solidFill>
                <a:hlinkClick r:id="rId3"/>
              </a:rPr>
              <a:t>https://www.theguardian.com/uk-news/2022/dec/09/met-police-apologise-to-brothers-stopped-and-searched-after-fist-bump</a:t>
            </a:r>
            <a:r>
              <a:rPr lang="en-US" sz="1200"/>
              <a:t> </a:t>
            </a:r>
            <a:endParaRPr sz="1200"/>
          </a:p>
        </p:txBody>
      </p:sp>
      <p:pic>
        <p:nvPicPr>
          <p:cNvPr id="847" name="Google Shape;847;p182"/>
          <p:cNvPicPr preferRelativeResize="0"/>
          <p:nvPr/>
        </p:nvPicPr>
        <p:blipFill>
          <a:blip r:embed="rId4">
            <a:alphaModFix/>
          </a:blip>
          <a:stretch>
            <a:fillRect/>
          </a:stretch>
        </p:blipFill>
        <p:spPr>
          <a:xfrm>
            <a:off x="169333" y="225778"/>
            <a:ext cx="5889835" cy="5063028"/>
          </a:xfrm>
          <a:prstGeom prst="rect">
            <a:avLst/>
          </a:prstGeom>
          <a:noFill/>
          <a:ln>
            <a:noFill/>
          </a:ln>
        </p:spPr>
      </p:pic>
      <p:sp>
        <p:nvSpPr>
          <p:cNvPr id="848" name="Google Shape;848;p182"/>
          <p:cNvSpPr txBox="1"/>
          <p:nvPr/>
        </p:nvSpPr>
        <p:spPr>
          <a:xfrm>
            <a:off x="6536083" y="302481"/>
            <a:ext cx="3333300" cy="2475300"/>
          </a:xfrm>
          <a:prstGeom prst="rect">
            <a:avLst/>
          </a:prstGeom>
          <a:solidFill>
            <a:schemeClr val="accent6"/>
          </a:solid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b="1" lang="en-US" sz="2700">
                <a:solidFill>
                  <a:schemeClr val="dk1"/>
                </a:solidFill>
              </a:rPr>
              <a:t>Follow up:</a:t>
            </a:r>
            <a:endParaRPr b="1" sz="2700">
              <a:solidFill>
                <a:schemeClr val="dk1"/>
              </a:solidFill>
            </a:endParaRPr>
          </a:p>
          <a:p>
            <a:pPr indent="0" lvl="0" marL="0" rtl="0" algn="l">
              <a:spcBef>
                <a:spcPts val="0"/>
              </a:spcBef>
              <a:spcAft>
                <a:spcPts val="0"/>
              </a:spcAft>
              <a:buNone/>
            </a:pPr>
            <a:r>
              <a:t/>
            </a:r>
            <a:endParaRPr sz="1700">
              <a:solidFill>
                <a:schemeClr val="dk1"/>
              </a:solidFill>
            </a:endParaRPr>
          </a:p>
          <a:p>
            <a:pPr indent="0" lvl="0" marL="0" rtl="0" algn="l">
              <a:spcBef>
                <a:spcPts val="0"/>
              </a:spcBef>
              <a:spcAft>
                <a:spcPts val="0"/>
              </a:spcAft>
              <a:buNone/>
            </a:pPr>
            <a:r>
              <a:rPr lang="en-US" sz="1700">
                <a:solidFill>
                  <a:schemeClr val="dk1"/>
                </a:solidFill>
              </a:rPr>
              <a:t>A strong topical hook for a backgrounder feature on how many black people are/were stopped and searched by the Met Police - or any police force for a local audience</a:t>
            </a:r>
            <a:endParaRPr sz="17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83"/>
          <p:cNvSpPr txBox="1"/>
          <p:nvPr>
            <p:ph idx="1" type="body"/>
          </p:nvPr>
        </p:nvSpPr>
        <p:spPr>
          <a:xfrm>
            <a:off x="346325" y="2179950"/>
            <a:ext cx="9467400" cy="5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t>What is the </a:t>
            </a:r>
            <a:r>
              <a:rPr b="1" lang="en-US" sz="3000"/>
              <a:t>action </a:t>
            </a:r>
            <a:r>
              <a:rPr lang="en-US" sz="3000"/>
              <a:t>in the story?</a:t>
            </a:r>
            <a:endParaRPr sz="3000"/>
          </a:p>
          <a:p>
            <a:pPr indent="0" lvl="0" marL="0" rtl="0" algn="l">
              <a:spcBef>
                <a:spcPts val="0"/>
              </a:spcBef>
              <a:spcAft>
                <a:spcPts val="0"/>
              </a:spcAft>
              <a:buNone/>
            </a:pPr>
            <a:r>
              <a:t/>
            </a:r>
            <a:endParaRPr b="1" sz="3000"/>
          </a:p>
          <a:p>
            <a:pPr indent="-469900" lvl="0" marL="558800" rtl="0" algn="l">
              <a:spcBef>
                <a:spcPts val="0"/>
              </a:spcBef>
              <a:spcAft>
                <a:spcPts val="0"/>
              </a:spcAft>
              <a:buSzPts val="3000"/>
              <a:buChar char="●"/>
            </a:pPr>
            <a:r>
              <a:rPr lang="en-US" sz="3000"/>
              <a:t>Data/report/doc/analysis </a:t>
            </a:r>
            <a:r>
              <a:rPr b="1" lang="en-US" sz="3000"/>
              <a:t>reveals</a:t>
            </a:r>
            <a:r>
              <a:rPr lang="en-US" sz="3000"/>
              <a:t> something</a:t>
            </a:r>
            <a:endParaRPr sz="3000"/>
          </a:p>
          <a:p>
            <a:pPr indent="-469900" lvl="0" marL="558800" rtl="0" algn="l">
              <a:spcBef>
                <a:spcPts val="0"/>
              </a:spcBef>
              <a:spcAft>
                <a:spcPts val="0"/>
              </a:spcAft>
              <a:buSzPts val="3000"/>
              <a:buChar char="●"/>
            </a:pPr>
            <a:r>
              <a:rPr lang="en-US" sz="3000"/>
              <a:t>Someone or something has </a:t>
            </a:r>
            <a:r>
              <a:rPr b="1" lang="en-US" sz="3000"/>
              <a:t>said </a:t>
            </a:r>
            <a:r>
              <a:rPr lang="en-US" sz="3000"/>
              <a:t>something (criticises, calls for, urges, reveals, says, announces, warns, blames, accuses)</a:t>
            </a:r>
            <a:endParaRPr sz="3000"/>
          </a:p>
          <a:p>
            <a:pPr indent="-469900" lvl="0" marL="558800" rtl="0" algn="l">
              <a:spcBef>
                <a:spcPts val="0"/>
              </a:spcBef>
              <a:spcAft>
                <a:spcPts val="0"/>
              </a:spcAft>
              <a:buSzPts val="3000"/>
              <a:buChar char="●"/>
            </a:pPr>
            <a:r>
              <a:rPr lang="en-US" sz="3000"/>
              <a:t>Someone or something has </a:t>
            </a:r>
            <a:r>
              <a:rPr b="1" lang="en-US" sz="3000"/>
              <a:t>done </a:t>
            </a:r>
            <a:r>
              <a:rPr lang="en-US" sz="3000"/>
              <a:t>something (launches, cancels, rescues, quits, attacks)</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t/>
            </a:r>
            <a:endParaRPr i="1" sz="3000"/>
          </a:p>
        </p:txBody>
      </p:sp>
      <p:sp>
        <p:nvSpPr>
          <p:cNvPr id="854" name="Google Shape;854;p183"/>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Pitching the ‘top line’</a:t>
            </a:r>
            <a:endParaRPr b="1" i="1" sz="4800">
              <a:solidFill>
                <a:srgbClr val="CC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130"/>
          <p:cNvPicPr preferRelativeResize="0"/>
          <p:nvPr/>
        </p:nvPicPr>
        <p:blipFill rotWithShape="1">
          <a:blip r:embed="rId3">
            <a:alphaModFix/>
          </a:blip>
          <a:srcRect b="0" l="0" r="19198" t="0"/>
          <a:stretch/>
        </p:blipFill>
        <p:spPr>
          <a:xfrm>
            <a:off x="-101600" y="76200"/>
            <a:ext cx="10261699" cy="7620001"/>
          </a:xfrm>
          <a:prstGeom prst="rect">
            <a:avLst/>
          </a:prstGeom>
          <a:noFill/>
          <a:ln>
            <a:noFill/>
          </a:ln>
        </p:spPr>
      </p:pic>
      <p:pic>
        <p:nvPicPr>
          <p:cNvPr id="472" name="Google Shape;472;p130"/>
          <p:cNvPicPr preferRelativeResize="0"/>
          <p:nvPr/>
        </p:nvPicPr>
        <p:blipFill rotWithShape="1">
          <a:blip r:embed="rId4">
            <a:alphaModFix/>
          </a:blip>
          <a:srcRect b="0" l="0" r="0" t="0"/>
          <a:stretch/>
        </p:blipFill>
        <p:spPr>
          <a:xfrm>
            <a:off x="0" y="2243650"/>
            <a:ext cx="10160000" cy="5376325"/>
          </a:xfrm>
          <a:prstGeom prst="rect">
            <a:avLst/>
          </a:prstGeom>
          <a:noFill/>
          <a:ln>
            <a:noFill/>
          </a:ln>
        </p:spPr>
      </p:pic>
      <p:sp>
        <p:nvSpPr>
          <p:cNvPr id="473" name="Google Shape;473;p130"/>
          <p:cNvSpPr/>
          <p:nvPr/>
        </p:nvSpPr>
        <p:spPr>
          <a:xfrm>
            <a:off x="1190625" y="2848674"/>
            <a:ext cx="8726300" cy="1075402"/>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rgbClr val="FFFFFF"/>
                </a:solidFill>
              </a:rPr>
              <a:t>Journalism + Data</a:t>
            </a:r>
            <a:endParaRPr/>
          </a:p>
        </p:txBody>
      </p:sp>
      <p:sp>
        <p:nvSpPr>
          <p:cNvPr id="474" name="Google Shape;474;p130"/>
          <p:cNvSpPr/>
          <p:nvPr/>
        </p:nvSpPr>
        <p:spPr>
          <a:xfrm>
            <a:off x="1693324" y="6674549"/>
            <a:ext cx="8232400" cy="771607"/>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b="0" i="0" lang="en-US" sz="2200" u="none" cap="none" strike="noStrike">
                <a:solidFill>
                  <a:srgbClr val="FFFFFF"/>
                </a:solidFill>
                <a:latin typeface="Arial"/>
                <a:ea typeface="Arial"/>
                <a:cs typeface="Arial"/>
                <a:sym typeface="Arial"/>
              </a:rPr>
              <a:t>@PaulBradshaw</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#bcujournos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84"/>
          <p:cNvSpPr txBox="1"/>
          <p:nvPr>
            <p:ph idx="1" type="body"/>
          </p:nvPr>
        </p:nvSpPr>
        <p:spPr>
          <a:xfrm>
            <a:off x="346325" y="2179950"/>
            <a:ext cx="9467400" cy="5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3000"/>
              <a:t>What is the </a:t>
            </a:r>
            <a:r>
              <a:rPr b="1" lang="en-US" sz="3000"/>
              <a:t>reason </a:t>
            </a:r>
            <a:r>
              <a:rPr lang="en-US" sz="3000"/>
              <a:t>for and</a:t>
            </a:r>
            <a:r>
              <a:rPr b="1" lang="en-US" sz="3000"/>
              <a:t> purpose </a:t>
            </a:r>
            <a:r>
              <a:rPr lang="en-US" sz="3000"/>
              <a:t>of the story?</a:t>
            </a:r>
            <a:endParaRPr sz="3000"/>
          </a:p>
          <a:p>
            <a:pPr indent="0" lvl="0" marL="0" rtl="0" algn="l">
              <a:spcBef>
                <a:spcPts val="0"/>
              </a:spcBef>
              <a:spcAft>
                <a:spcPts val="0"/>
              </a:spcAft>
              <a:buNone/>
            </a:pPr>
            <a:r>
              <a:t/>
            </a:r>
            <a:endParaRPr b="1" sz="3000"/>
          </a:p>
          <a:p>
            <a:pPr indent="-469900" lvl="0" marL="558800" rtl="0" algn="l">
              <a:spcBef>
                <a:spcPts val="0"/>
              </a:spcBef>
              <a:spcAft>
                <a:spcPts val="0"/>
              </a:spcAft>
              <a:buSzPts val="3000"/>
              <a:buChar char="●"/>
            </a:pPr>
            <a:r>
              <a:rPr lang="en-US" sz="3000"/>
              <a:t>A particular news event raises questions - in a special feature, we [try to] answer those</a:t>
            </a:r>
            <a:endParaRPr sz="3000"/>
          </a:p>
          <a:p>
            <a:pPr indent="-469900" lvl="0" marL="558800" rtl="0" algn="l">
              <a:spcBef>
                <a:spcPts val="0"/>
              </a:spcBef>
              <a:spcAft>
                <a:spcPts val="0"/>
              </a:spcAft>
              <a:buSzPts val="3000"/>
              <a:buChar char="●"/>
            </a:pPr>
            <a:r>
              <a:rPr lang="en-US" sz="3000"/>
              <a:t>This person is newsworthy because of these reasons - in this feature she tells us X, Y and Z</a:t>
            </a:r>
            <a:endParaRPr sz="3000"/>
          </a:p>
          <a:p>
            <a:pPr indent="-469900" lvl="0" marL="558800" rtl="0" algn="l">
              <a:spcBef>
                <a:spcPts val="0"/>
              </a:spcBef>
              <a:spcAft>
                <a:spcPts val="0"/>
              </a:spcAft>
              <a:buSzPts val="3000"/>
              <a:buChar char="●"/>
            </a:pPr>
            <a:r>
              <a:rPr lang="en-US" sz="3000"/>
              <a:t>A particular problem is faced - in this feature we explore how to solve it</a:t>
            </a:r>
            <a:endParaRPr sz="3000"/>
          </a:p>
          <a:p>
            <a:pPr indent="-469900" lvl="0" marL="558800" rtl="0" algn="l">
              <a:spcBef>
                <a:spcPts val="0"/>
              </a:spcBef>
              <a:spcAft>
                <a:spcPts val="0"/>
              </a:spcAft>
              <a:buSzPts val="3000"/>
              <a:buChar char="●"/>
            </a:pPr>
            <a:r>
              <a:rPr lang="en-US" sz="3000"/>
              <a:t>Something that happened is surprising - in this feature we explain what happened</a:t>
            </a:r>
            <a:endParaRPr sz="3000"/>
          </a:p>
          <a:p>
            <a:pPr indent="0" lvl="0" marL="0" rtl="0" algn="l">
              <a:spcBef>
                <a:spcPts val="0"/>
              </a:spcBef>
              <a:spcAft>
                <a:spcPts val="0"/>
              </a:spcAft>
              <a:buNone/>
            </a:pPr>
            <a:r>
              <a:t/>
            </a:r>
            <a:endParaRPr i="1" sz="3000"/>
          </a:p>
        </p:txBody>
      </p:sp>
      <p:sp>
        <p:nvSpPr>
          <p:cNvPr id="860" name="Google Shape;860;p184"/>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A feature ‘hook’ </a:t>
            </a:r>
            <a:r>
              <a:rPr b="1" i="1" lang="en-US" sz="4800">
                <a:solidFill>
                  <a:srgbClr val="CC0000"/>
                </a:solidFill>
              </a:rPr>
              <a:t>sells</a:t>
            </a:r>
            <a:endParaRPr b="1" i="1" sz="4800">
              <a:solidFill>
                <a:srgbClr val="CC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85"/>
          <p:cNvSpPr txBox="1"/>
          <p:nvPr>
            <p:ph idx="1" type="body"/>
          </p:nvPr>
        </p:nvSpPr>
        <p:spPr>
          <a:xfrm>
            <a:off x="346325" y="2027550"/>
            <a:ext cx="9467400" cy="55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3000"/>
              <a:t>Why</a:t>
            </a:r>
            <a:r>
              <a:rPr lang="en-US" sz="3000"/>
              <a:t> is this story worth reporting (now)?</a:t>
            </a:r>
            <a:endParaRPr sz="3000"/>
          </a:p>
          <a:p>
            <a:pPr indent="0" lvl="0" marL="0" rtl="0" algn="l">
              <a:spcBef>
                <a:spcPts val="0"/>
              </a:spcBef>
              <a:spcAft>
                <a:spcPts val="0"/>
              </a:spcAft>
              <a:buNone/>
            </a:pPr>
            <a:r>
              <a:t/>
            </a:r>
            <a:endParaRPr b="1" sz="3000"/>
          </a:p>
          <a:p>
            <a:pPr indent="-469900" lvl="0" marL="558800" rtl="0" algn="l">
              <a:spcBef>
                <a:spcPts val="0"/>
              </a:spcBef>
              <a:spcAft>
                <a:spcPts val="0"/>
              </a:spcAft>
              <a:buSzPts val="3000"/>
              <a:buChar char="●"/>
            </a:pPr>
            <a:r>
              <a:rPr b="1" lang="en-US" sz="3000"/>
              <a:t>“It’s very topical”/the ‘news hook’</a:t>
            </a:r>
            <a:r>
              <a:rPr lang="en-US" sz="3000"/>
              <a:t>: this issue is already in the news (or will be) and our story will add something new</a:t>
            </a:r>
            <a:endParaRPr sz="3000"/>
          </a:p>
          <a:p>
            <a:pPr indent="-469900" lvl="0" marL="558800" rtl="0" algn="l">
              <a:spcBef>
                <a:spcPts val="0"/>
              </a:spcBef>
              <a:spcAft>
                <a:spcPts val="0"/>
              </a:spcAft>
              <a:buSzPts val="3000"/>
              <a:buChar char="●"/>
            </a:pPr>
            <a:r>
              <a:rPr b="1" lang="en-US" sz="3000"/>
              <a:t>“It’s an exclusive”</a:t>
            </a:r>
            <a:r>
              <a:rPr lang="en-US" sz="3000"/>
              <a:t>: no one else has your access/ quotes/data/analysis</a:t>
            </a:r>
            <a:endParaRPr sz="3000"/>
          </a:p>
          <a:p>
            <a:pPr indent="-469900" lvl="0" marL="558800" rtl="0" algn="l">
              <a:spcBef>
                <a:spcPts val="0"/>
              </a:spcBef>
              <a:spcAft>
                <a:spcPts val="0"/>
              </a:spcAft>
              <a:buSzPts val="3000"/>
              <a:buChar char="●"/>
            </a:pPr>
            <a:r>
              <a:rPr b="1" lang="en-US" sz="3000"/>
              <a:t>“No one else is covering this”</a:t>
            </a:r>
            <a:r>
              <a:rPr lang="en-US" sz="3000"/>
              <a:t>: you’ll have to answer “</a:t>
            </a:r>
            <a:r>
              <a:rPr i="1" lang="en-US" sz="3000"/>
              <a:t>Why</a:t>
            </a:r>
            <a:r>
              <a:rPr lang="en-US" sz="3000"/>
              <a:t> is no one else covering it?”</a:t>
            </a:r>
            <a:endParaRPr sz="3000"/>
          </a:p>
          <a:p>
            <a:pPr indent="-469900" lvl="0" marL="558800" rtl="0" algn="l">
              <a:spcBef>
                <a:spcPts val="0"/>
              </a:spcBef>
              <a:spcAft>
                <a:spcPts val="0"/>
              </a:spcAft>
              <a:buSzPts val="3000"/>
              <a:buChar char="●"/>
            </a:pPr>
            <a:r>
              <a:rPr b="1" lang="en-US" sz="3000"/>
              <a:t>A mission</a:t>
            </a:r>
            <a:r>
              <a:rPr lang="en-US" sz="3000"/>
              <a:t>: organisational objectives, e.g. hard-to-reach audiences</a:t>
            </a:r>
            <a:endParaRPr sz="3000"/>
          </a:p>
        </p:txBody>
      </p:sp>
      <p:sp>
        <p:nvSpPr>
          <p:cNvPr id="866" name="Google Shape;866;p185"/>
          <p:cNvSpPr txBox="1"/>
          <p:nvPr>
            <p:ph type="title"/>
          </p:nvPr>
        </p:nvSpPr>
        <p:spPr>
          <a:xfrm>
            <a:off x="346333" y="659296"/>
            <a:ext cx="9467400" cy="848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4800">
                <a:solidFill>
                  <a:srgbClr val="CC0000"/>
                </a:solidFill>
              </a:rPr>
              <a:t>Justifying it (news/feature)</a:t>
            </a:r>
            <a:endParaRPr b="1" i="1" sz="4800">
              <a:solidFill>
                <a:srgbClr val="CC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86"/>
          <p:cNvSpPr txBox="1"/>
          <p:nvPr/>
        </p:nvSpPr>
        <p:spPr>
          <a:xfrm>
            <a:off x="0" y="7283700"/>
            <a:ext cx="87939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https://datajournalism.com/read/longreads/data-journalism-ideas</a:t>
            </a:r>
            <a:r>
              <a:rPr lang="en-US"/>
              <a:t> </a:t>
            </a:r>
            <a:endParaRPr/>
          </a:p>
        </p:txBody>
      </p:sp>
      <p:pic>
        <p:nvPicPr>
          <p:cNvPr id="872" name="Google Shape;872;p186"/>
          <p:cNvPicPr preferRelativeResize="0"/>
          <p:nvPr/>
        </p:nvPicPr>
        <p:blipFill>
          <a:blip r:embed="rId4">
            <a:alphaModFix/>
          </a:blip>
          <a:stretch>
            <a:fillRect/>
          </a:stretch>
        </p:blipFill>
        <p:spPr>
          <a:xfrm>
            <a:off x="152400" y="839775"/>
            <a:ext cx="9855202" cy="6497776"/>
          </a:xfrm>
          <a:prstGeom prst="rect">
            <a:avLst/>
          </a:prstGeom>
          <a:noFill/>
          <a:ln>
            <a:noFill/>
          </a:ln>
        </p:spPr>
      </p:pic>
      <p:sp>
        <p:nvSpPr>
          <p:cNvPr id="873" name="Google Shape;873;p186"/>
          <p:cNvSpPr/>
          <p:nvPr/>
        </p:nvSpPr>
        <p:spPr>
          <a:xfrm>
            <a:off x="109747" y="16523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3800">
                <a:solidFill>
                  <a:srgbClr val="B51A00"/>
                </a:solidFill>
              </a:rPr>
              <a:t>Other workflows:</a:t>
            </a:r>
            <a:endParaRPr sz="3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87"/>
          <p:cNvSpPr/>
          <p:nvPr/>
        </p:nvSpPr>
        <p:spPr>
          <a:xfrm>
            <a:off x="485775" y="2899025"/>
            <a:ext cx="9274800" cy="4161000"/>
          </a:xfrm>
          <a:prstGeom prst="rect">
            <a:avLst/>
          </a:prstGeom>
          <a:noFill/>
          <a:ln>
            <a:noFill/>
          </a:ln>
        </p:spPr>
        <p:txBody>
          <a:bodyPr anchorCtr="0" anchor="t" bIns="0" lIns="0" spcFirstLastPara="1" rIns="0" wrap="square" tIns="0">
            <a:noAutofit/>
          </a:bodyPr>
          <a:lstStyle/>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Keep it </a:t>
            </a:r>
            <a:r>
              <a:rPr b="1" lang="en-US" sz="3600">
                <a:solidFill>
                  <a:srgbClr val="565656"/>
                </a:solidFill>
              </a:rPr>
              <a:t>simple </a:t>
            </a:r>
            <a:r>
              <a:rPr lang="en-US" sz="3600">
                <a:solidFill>
                  <a:srgbClr val="565656"/>
                </a:solidFill>
              </a:rPr>
              <a:t>- and </a:t>
            </a:r>
            <a:r>
              <a:rPr b="1" lang="en-US" sz="3600">
                <a:solidFill>
                  <a:srgbClr val="565656"/>
                </a:solidFill>
              </a:rPr>
              <a:t>focused</a:t>
            </a:r>
            <a:r>
              <a:rPr lang="en-US" sz="3600">
                <a:solidFill>
                  <a:srgbClr val="565656"/>
                </a:solidFill>
              </a:rPr>
              <a:t>: who/what is saying/doing what (the top line)</a:t>
            </a:r>
            <a:endParaRPr sz="3600">
              <a:solidFill>
                <a:srgbClr val="565656"/>
              </a:solidFill>
            </a:endParaRPr>
          </a:p>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Answer the </a:t>
            </a:r>
            <a:r>
              <a:rPr b="1" lang="en-US" sz="3600">
                <a:solidFill>
                  <a:srgbClr val="565656"/>
                </a:solidFill>
              </a:rPr>
              <a:t>‘why’ </a:t>
            </a:r>
            <a:r>
              <a:rPr lang="en-US" sz="3600">
                <a:solidFill>
                  <a:srgbClr val="565656"/>
                </a:solidFill>
              </a:rPr>
              <a:t>question: get </a:t>
            </a:r>
            <a:r>
              <a:rPr b="1" lang="en-US" sz="3600">
                <a:solidFill>
                  <a:srgbClr val="565656"/>
                </a:solidFill>
              </a:rPr>
              <a:t>quotes </a:t>
            </a:r>
            <a:r>
              <a:rPr lang="en-US" sz="3600">
                <a:solidFill>
                  <a:srgbClr val="565656"/>
                </a:solidFill>
              </a:rPr>
              <a:t>(but publish without if it’s taking too long)</a:t>
            </a:r>
            <a:endParaRPr sz="3600">
              <a:solidFill>
                <a:srgbClr val="565656"/>
              </a:solidFill>
            </a:endParaRPr>
          </a:p>
          <a:p>
            <a:pPr indent="-457200" lvl="0" marL="457200" marR="0" rtl="0" algn="l">
              <a:lnSpc>
                <a:spcPct val="95000"/>
              </a:lnSpc>
              <a:spcBef>
                <a:spcPts val="0"/>
              </a:spcBef>
              <a:spcAft>
                <a:spcPts val="0"/>
              </a:spcAft>
              <a:buClr>
                <a:srgbClr val="565656"/>
              </a:buClr>
              <a:buSzPts val="3600"/>
              <a:buChar char="●"/>
            </a:pPr>
            <a:r>
              <a:rPr lang="en-US" sz="3600">
                <a:solidFill>
                  <a:srgbClr val="565656"/>
                </a:solidFill>
              </a:rPr>
              <a:t>Use literature to provide a </a:t>
            </a:r>
            <a:r>
              <a:rPr b="1" lang="en-US" sz="3600">
                <a:solidFill>
                  <a:srgbClr val="565656"/>
                </a:solidFill>
              </a:rPr>
              <a:t>critical framework</a:t>
            </a:r>
            <a:r>
              <a:rPr lang="en-US" sz="3600">
                <a:solidFill>
                  <a:srgbClr val="565656"/>
                </a:solidFill>
              </a:rPr>
              <a:t>: news values; 7 angles; etc.</a:t>
            </a:r>
            <a:endParaRPr sz="3600">
              <a:solidFill>
                <a:srgbClr val="565656"/>
              </a:solidFill>
            </a:endParaRPr>
          </a:p>
        </p:txBody>
      </p:sp>
      <p:sp>
        <p:nvSpPr>
          <p:cNvPr id="879" name="Google Shape;879;p187"/>
          <p:cNvSpPr/>
          <p:nvPr/>
        </p:nvSpPr>
        <p:spPr>
          <a:xfrm>
            <a:off x="400047" y="10842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Key points</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88"/>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t/>
            </a:r>
            <a:endParaRPr/>
          </a:p>
        </p:txBody>
      </p:sp>
      <p:sp>
        <p:nvSpPr>
          <p:cNvPr id="885" name="Google Shape;885;p188"/>
          <p:cNvSpPr txBox="1"/>
          <p:nvPr>
            <p:ph idx="1" type="body"/>
          </p:nvPr>
        </p:nvSpPr>
        <p:spPr>
          <a:xfrm>
            <a:off x="762000" y="2200275"/>
            <a:ext cx="8636100" cy="5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8"/>
          <p:cNvSpPr txBox="1"/>
          <p:nvPr>
            <p:ph type="title"/>
          </p:nvPr>
        </p:nvSpPr>
        <p:spPr>
          <a:xfrm>
            <a:off x="346325" y="659326"/>
            <a:ext cx="9467400" cy="58314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b="1" lang="en-US" sz="3400">
                <a:solidFill>
                  <a:schemeClr val="lt1"/>
                </a:solidFill>
              </a:rPr>
              <a:t>“Data can be the </a:t>
            </a:r>
            <a:r>
              <a:rPr b="1" lang="en-US" sz="3400">
                <a:solidFill>
                  <a:srgbClr val="FFFF00"/>
                </a:solidFill>
              </a:rPr>
              <a:t>source</a:t>
            </a:r>
            <a:r>
              <a:rPr b="1" lang="en-US" sz="3400">
                <a:solidFill>
                  <a:schemeClr val="lt1"/>
                </a:solidFill>
              </a:rPr>
              <a:t> of data journalism, or it can be the </a:t>
            </a:r>
            <a:r>
              <a:rPr b="1" lang="en-US" sz="3400">
                <a:solidFill>
                  <a:srgbClr val="FFFF00"/>
                </a:solidFill>
              </a:rPr>
              <a:t>tool</a:t>
            </a:r>
            <a:r>
              <a:rPr b="1" lang="en-US" sz="3400">
                <a:solidFill>
                  <a:schemeClr val="lt1"/>
                </a:solidFill>
              </a:rPr>
              <a:t> with which the story is told — or it can be both. Like</a:t>
            </a:r>
            <a:endParaRPr b="1" sz="3400">
              <a:solidFill>
                <a:schemeClr val="lt1"/>
              </a:solidFill>
            </a:endParaRPr>
          </a:p>
          <a:p>
            <a:pPr indent="38100" lvl="0" marL="0" rtl="0" algn="ctr">
              <a:spcBef>
                <a:spcPts val="0"/>
              </a:spcBef>
              <a:spcAft>
                <a:spcPts val="0"/>
              </a:spcAft>
              <a:buNone/>
            </a:pPr>
            <a:r>
              <a:rPr b="1" lang="en-US" sz="3400">
                <a:solidFill>
                  <a:schemeClr val="lt1"/>
                </a:solidFill>
              </a:rPr>
              <a:t>any source, it should be treated with </a:t>
            </a:r>
            <a:r>
              <a:rPr b="1" lang="en-US" sz="3400">
                <a:solidFill>
                  <a:srgbClr val="FFFF00"/>
                </a:solidFill>
              </a:rPr>
              <a:t>scepticism</a:t>
            </a:r>
            <a:r>
              <a:rPr b="1" lang="en-US" sz="3400">
                <a:solidFill>
                  <a:schemeClr val="lt1"/>
                </a:solidFill>
              </a:rPr>
              <a:t>; and like any tool, we should be conscious of how it can </a:t>
            </a:r>
            <a:r>
              <a:rPr b="1" lang="en-US" sz="3400">
                <a:solidFill>
                  <a:srgbClr val="FFFF00"/>
                </a:solidFill>
              </a:rPr>
              <a:t>shape and</a:t>
            </a:r>
            <a:endParaRPr b="1" sz="3400">
              <a:solidFill>
                <a:srgbClr val="FFFF00"/>
              </a:solidFill>
            </a:endParaRPr>
          </a:p>
          <a:p>
            <a:pPr indent="38100" lvl="0" marL="0" rtl="0" algn="ctr">
              <a:spcBef>
                <a:spcPts val="0"/>
              </a:spcBef>
              <a:spcAft>
                <a:spcPts val="0"/>
              </a:spcAft>
              <a:buNone/>
            </a:pPr>
            <a:r>
              <a:rPr b="1" lang="en-US" sz="3400">
                <a:solidFill>
                  <a:srgbClr val="FFFF00"/>
                </a:solidFill>
              </a:rPr>
              <a:t>restrict</a:t>
            </a:r>
            <a:r>
              <a:rPr b="1" lang="en-US" sz="3400">
                <a:solidFill>
                  <a:schemeClr val="lt1"/>
                </a:solidFill>
              </a:rPr>
              <a:t> the stories that are created with it.”</a:t>
            </a:r>
            <a:endParaRPr b="1" sz="3400">
              <a:solidFill>
                <a:schemeClr val="lt1"/>
              </a:solidFill>
            </a:endParaRPr>
          </a:p>
        </p:txBody>
      </p:sp>
      <p:sp>
        <p:nvSpPr>
          <p:cNvPr id="887" name="Google Shape;887;p188"/>
          <p:cNvSpPr txBox="1"/>
          <p:nvPr/>
        </p:nvSpPr>
        <p:spPr>
          <a:xfrm>
            <a:off x="5634850" y="7004400"/>
            <a:ext cx="442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rgbClr val="00FFFF"/>
                </a:solidFill>
                <a:hlinkClick r:id="rId3">
                  <a:extLst>
                    <a:ext uri="{A12FA001-AC4F-418D-AE19-62706E023703}">
                      <ahyp:hlinkClr val="tx"/>
                    </a:ext>
                  </a:extLst>
                </a:hlinkClick>
              </a:rPr>
              <a:t>Paul Bradshaw, Data Journalism Handbook 1</a:t>
            </a:r>
            <a:endParaRPr>
              <a:solidFill>
                <a:srgbClr val="00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89"/>
          <p:cNvSpPr txBox="1"/>
          <p:nvPr/>
        </p:nvSpPr>
        <p:spPr>
          <a:xfrm>
            <a:off x="1810151" y="3251250"/>
            <a:ext cx="6539700" cy="1213200"/>
          </a:xfrm>
          <a:prstGeom prst="rect">
            <a:avLst/>
          </a:prstGeom>
          <a:noFill/>
          <a:ln>
            <a:noFill/>
          </a:ln>
        </p:spPr>
        <p:txBody>
          <a:bodyPr anchorCtr="0" anchor="t" bIns="112875" lIns="112875" spcFirstLastPara="1" rIns="112875" wrap="square" tIns="112875">
            <a:spAutoFit/>
          </a:bodyPr>
          <a:lstStyle/>
          <a:p>
            <a:pPr indent="0" lvl="0" marL="0" rtl="0" algn="l">
              <a:spcBef>
                <a:spcPts val="0"/>
              </a:spcBef>
              <a:spcAft>
                <a:spcPts val="0"/>
              </a:spcAft>
              <a:buNone/>
            </a:pPr>
            <a:r>
              <a:rPr lang="en-US" sz="3200" u="sng">
                <a:solidFill>
                  <a:schemeClr val="hlink"/>
                </a:solidFill>
                <a:hlinkClick r:id="rId3"/>
              </a:rPr>
              <a:t>https://moodle.bcu.ac.uk/mod/quiz/view.php?id=8628069</a:t>
            </a:r>
            <a:r>
              <a:rPr lang="en-US" sz="3200"/>
              <a:t> </a:t>
            </a:r>
            <a:endParaRPr sz="3200"/>
          </a:p>
        </p:txBody>
      </p:sp>
      <p:sp>
        <p:nvSpPr>
          <p:cNvPr id="893" name="Google Shape;893;p189"/>
          <p:cNvSpPr txBox="1"/>
          <p:nvPr>
            <p:ph idx="4294967295" type="title"/>
          </p:nvPr>
        </p:nvSpPr>
        <p:spPr>
          <a:xfrm>
            <a:off x="346333" y="551852"/>
            <a:ext cx="9467400" cy="10866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rPr lang="en-US" sz="5900"/>
              <a:t>Test your knowledge!</a:t>
            </a:r>
            <a:endParaRPr sz="5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90"/>
          <p:cNvSpPr/>
          <p:nvPr/>
        </p:nvSpPr>
        <p:spPr>
          <a:xfrm>
            <a:off x="180975" y="3356225"/>
            <a:ext cx="9613800" cy="4161000"/>
          </a:xfrm>
          <a:prstGeom prst="rect">
            <a:avLst/>
          </a:prstGeom>
          <a:noFill/>
          <a:ln>
            <a:noFill/>
          </a:ln>
        </p:spPr>
        <p:txBody>
          <a:bodyPr anchorCtr="0" anchor="t" bIns="0" lIns="0" spcFirstLastPara="1" rIns="0" wrap="square" tIns="0">
            <a:noAutofit/>
          </a:bodyPr>
          <a:lstStyle/>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Spend 5 mins documenting what you’ve learned this week. </a:t>
            </a:r>
            <a:endParaRPr sz="4000">
              <a:solidFill>
                <a:srgbClr val="565656"/>
              </a:solidFill>
            </a:endParaRPr>
          </a:p>
        </p:txBody>
      </p:sp>
      <p:sp>
        <p:nvSpPr>
          <p:cNvPr id="899" name="Google Shape;899;p190"/>
          <p:cNvSpPr/>
          <p:nvPr/>
        </p:nvSpPr>
        <p:spPr>
          <a:xfrm>
            <a:off x="95247" y="1541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On Moodle: the learning journal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91"/>
          <p:cNvSpPr/>
          <p:nvPr/>
        </p:nvSpPr>
        <p:spPr>
          <a:xfrm>
            <a:off x="180975" y="2808275"/>
            <a:ext cx="9613800" cy="3865800"/>
          </a:xfrm>
          <a:prstGeom prst="rect">
            <a:avLst/>
          </a:prstGeom>
          <a:noFill/>
          <a:ln>
            <a:noFill/>
          </a:ln>
        </p:spPr>
        <p:txBody>
          <a:bodyPr anchorCtr="0" anchor="t" bIns="0" lIns="0" spcFirstLastPara="1" rIns="0" wrap="square" tIns="0">
            <a:noAutofit/>
          </a:bodyPr>
          <a:lstStyle/>
          <a:p>
            <a:pPr indent="-482600" lvl="0" marL="457200" rtl="0" algn="l">
              <a:lnSpc>
                <a:spcPct val="95000"/>
              </a:lnSpc>
              <a:spcBef>
                <a:spcPts val="0"/>
              </a:spcBef>
              <a:spcAft>
                <a:spcPts val="0"/>
              </a:spcAft>
              <a:buSzPts val="4000"/>
              <a:buChar char="●"/>
            </a:pPr>
            <a:r>
              <a:rPr lang="en-US" sz="4000">
                <a:solidFill>
                  <a:srgbClr val="565656"/>
                </a:solidFill>
              </a:rPr>
              <a:t>D’Ignazio &amp; Klein (2020) Data Feminism: </a:t>
            </a:r>
            <a:r>
              <a:rPr lang="en-US" sz="4000">
                <a:solidFill>
                  <a:srgbClr val="565656"/>
                </a:solidFill>
              </a:rPr>
              <a:t>ch4 </a:t>
            </a:r>
            <a:r>
              <a:rPr lang="en-US" sz="4000" u="sng">
                <a:solidFill>
                  <a:schemeClr val="hlink"/>
                </a:solidFill>
                <a:hlinkClick r:id="rId3"/>
              </a:rPr>
              <a:t>“What Gets Counted Counts”</a:t>
            </a:r>
            <a:endParaRPr sz="4000">
              <a:solidFill>
                <a:srgbClr val="565656"/>
              </a:solidFill>
            </a:endParaRPr>
          </a:p>
          <a:p>
            <a:pPr indent="-482600" lvl="0" marL="457200" rtl="0" algn="l">
              <a:lnSpc>
                <a:spcPct val="95000"/>
              </a:lnSpc>
              <a:spcBef>
                <a:spcPts val="0"/>
              </a:spcBef>
              <a:spcAft>
                <a:spcPts val="0"/>
              </a:spcAft>
              <a:buSzPts val="4000"/>
              <a:buChar char="●"/>
            </a:pPr>
            <a:r>
              <a:rPr lang="en-US" sz="4000">
                <a:solidFill>
                  <a:srgbClr val="565656"/>
                </a:solidFill>
              </a:rPr>
              <a:t>Prepare for next week by reading the Data Journalism Heist (</a:t>
            </a:r>
            <a:r>
              <a:rPr lang="en-US" sz="4000" u="sng">
                <a:solidFill>
                  <a:schemeClr val="hlink"/>
                </a:solidFill>
                <a:hlinkClick r:id="rId4"/>
              </a:rPr>
              <a:t>link to free copy</a:t>
            </a:r>
            <a:r>
              <a:rPr lang="en-US" sz="4000">
                <a:solidFill>
                  <a:srgbClr val="565656"/>
                </a:solidFill>
              </a:rPr>
              <a:t>)</a:t>
            </a:r>
            <a:endParaRPr sz="4000">
              <a:solidFill>
                <a:srgbClr val="565656"/>
              </a:solidFill>
            </a:endParaRPr>
          </a:p>
        </p:txBody>
      </p:sp>
      <p:sp>
        <p:nvSpPr>
          <p:cNvPr id="905" name="Google Shape;905;p191"/>
          <p:cNvSpPr/>
          <p:nvPr/>
        </p:nvSpPr>
        <p:spPr>
          <a:xfrm>
            <a:off x="95247" y="1541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Reading (1-2 hours)</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92"/>
          <p:cNvSpPr/>
          <p:nvPr/>
        </p:nvSpPr>
        <p:spPr>
          <a:xfrm>
            <a:off x="333375" y="2219225"/>
            <a:ext cx="9613800" cy="5400900"/>
          </a:xfrm>
          <a:prstGeom prst="rect">
            <a:avLst/>
          </a:prstGeom>
          <a:noFill/>
          <a:ln>
            <a:noFill/>
          </a:ln>
        </p:spPr>
        <p:txBody>
          <a:bodyPr anchorCtr="0" anchor="t" bIns="0" lIns="0" spcFirstLastPara="1" rIns="0" wrap="square" tIns="0">
            <a:noAutofit/>
          </a:bodyPr>
          <a:lstStyle/>
          <a:p>
            <a:pPr indent="-444500" lvl="0" marL="457200" marR="0" rtl="0" algn="l">
              <a:lnSpc>
                <a:spcPct val="95000"/>
              </a:lnSpc>
              <a:spcBef>
                <a:spcPts val="0"/>
              </a:spcBef>
              <a:spcAft>
                <a:spcPts val="0"/>
              </a:spcAft>
              <a:buSzPts val="3400"/>
              <a:buChar char="●"/>
            </a:pPr>
            <a:r>
              <a:rPr b="1" lang="en-US" sz="3400">
                <a:solidFill>
                  <a:srgbClr val="565656"/>
                </a:solidFill>
              </a:rPr>
              <a:t>Review </a:t>
            </a:r>
            <a:r>
              <a:rPr lang="en-US" sz="3400" u="sng">
                <a:solidFill>
                  <a:schemeClr val="hlink"/>
                </a:solidFill>
                <a:hlinkClick r:id="rId3"/>
              </a:rPr>
              <a:t>examples of data journalism</a:t>
            </a:r>
            <a:r>
              <a:rPr lang="en-US" sz="3400">
                <a:solidFill>
                  <a:srgbClr val="565656"/>
                </a:solidFill>
              </a:rPr>
              <a:t> - what sources do they use? Where has the idea come from? What angle? Make notes. (30-60’)</a:t>
            </a:r>
            <a:endParaRPr sz="3400">
              <a:solidFill>
                <a:srgbClr val="565656"/>
              </a:solidFill>
            </a:endParaRPr>
          </a:p>
          <a:p>
            <a:pPr indent="-444500" lvl="0" marL="457200" marR="0" rtl="0" algn="l">
              <a:lnSpc>
                <a:spcPct val="95000"/>
              </a:lnSpc>
              <a:spcBef>
                <a:spcPts val="0"/>
              </a:spcBef>
              <a:spcAft>
                <a:spcPts val="0"/>
              </a:spcAft>
              <a:buClr>
                <a:srgbClr val="565656"/>
              </a:buClr>
              <a:buSzPts val="3400"/>
              <a:buChar char="●"/>
            </a:pPr>
            <a:r>
              <a:rPr lang="en-US" sz="3400">
                <a:solidFill>
                  <a:srgbClr val="565656"/>
                </a:solidFill>
              </a:rPr>
              <a:t>Create a </a:t>
            </a:r>
            <a:r>
              <a:rPr lang="en-US" sz="3400" u="sng">
                <a:solidFill>
                  <a:schemeClr val="hlink"/>
                </a:solidFill>
                <a:hlinkClick r:id="rId4"/>
              </a:rPr>
              <a:t>news diary</a:t>
            </a:r>
            <a:r>
              <a:rPr lang="en-US" sz="3400">
                <a:solidFill>
                  <a:srgbClr val="565656"/>
                </a:solidFill>
              </a:rPr>
              <a:t> (e.g. in Google Calendar)</a:t>
            </a:r>
            <a:endParaRPr sz="3400">
              <a:solidFill>
                <a:srgbClr val="565656"/>
              </a:solidFill>
            </a:endParaRPr>
          </a:p>
          <a:p>
            <a:pPr indent="-444500" lvl="0" marL="457200" marR="0" rtl="0" algn="l">
              <a:lnSpc>
                <a:spcPct val="95000"/>
              </a:lnSpc>
              <a:spcBef>
                <a:spcPts val="0"/>
              </a:spcBef>
              <a:spcAft>
                <a:spcPts val="0"/>
              </a:spcAft>
              <a:buSzPts val="3400"/>
              <a:buChar char="●"/>
            </a:pPr>
            <a:r>
              <a:rPr lang="en-US" sz="3400">
                <a:solidFill>
                  <a:srgbClr val="565656"/>
                </a:solidFill>
              </a:rPr>
              <a:t>Look for data sources and brainstorm ideas. </a:t>
            </a:r>
            <a:r>
              <a:rPr b="1" lang="en-US" sz="3400">
                <a:solidFill>
                  <a:srgbClr val="565656"/>
                </a:solidFill>
              </a:rPr>
              <a:t>Share your story ideas on Slack</a:t>
            </a:r>
            <a:r>
              <a:rPr lang="en-US" sz="3400">
                <a:solidFill>
                  <a:srgbClr val="565656"/>
                </a:solidFill>
              </a:rPr>
              <a:t> and give feedback to others. (30-60’)</a:t>
            </a:r>
            <a:endParaRPr sz="3400">
              <a:solidFill>
                <a:srgbClr val="565656"/>
              </a:solidFill>
            </a:endParaRPr>
          </a:p>
          <a:p>
            <a:pPr indent="-444500" lvl="0" marL="457200" marR="0" rtl="0" algn="l">
              <a:lnSpc>
                <a:spcPct val="95000"/>
              </a:lnSpc>
              <a:spcBef>
                <a:spcPts val="0"/>
              </a:spcBef>
              <a:spcAft>
                <a:spcPts val="0"/>
              </a:spcAft>
              <a:buClr>
                <a:srgbClr val="565656"/>
              </a:buClr>
              <a:buSzPts val="3400"/>
              <a:buChar char="●"/>
            </a:pPr>
            <a:r>
              <a:rPr b="1" lang="en-US" sz="3400">
                <a:solidFill>
                  <a:srgbClr val="565656"/>
                </a:solidFill>
              </a:rPr>
              <a:t>Use the techniques from the </a:t>
            </a:r>
            <a:r>
              <a:rPr b="1" lang="en-US" sz="3400" u="sng">
                <a:solidFill>
                  <a:schemeClr val="hlink"/>
                </a:solidFill>
                <a:hlinkClick r:id="rId5"/>
              </a:rPr>
              <a:t>Data Journalism Heist</a:t>
            </a:r>
            <a:r>
              <a:rPr lang="en-US" sz="3400">
                <a:solidFill>
                  <a:srgbClr val="565656"/>
                </a:solidFill>
              </a:rPr>
              <a:t> to analyse data. Have problems/questions to bring to the next class</a:t>
            </a:r>
            <a:endParaRPr sz="3400">
              <a:solidFill>
                <a:srgbClr val="565656"/>
              </a:solidFill>
            </a:endParaRPr>
          </a:p>
        </p:txBody>
      </p:sp>
      <p:sp>
        <p:nvSpPr>
          <p:cNvPr id="911" name="Google Shape;911;p192"/>
          <p:cNvSpPr/>
          <p:nvPr/>
        </p:nvSpPr>
        <p:spPr>
          <a:xfrm>
            <a:off x="247647" y="6270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Directed study (5-7 hrs)</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93"/>
          <p:cNvSpPr/>
          <p:nvPr/>
        </p:nvSpPr>
        <p:spPr>
          <a:xfrm>
            <a:off x="333375" y="2219225"/>
            <a:ext cx="9613800" cy="540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i="1" lang="en-US" sz="3400">
                <a:solidFill>
                  <a:srgbClr val="565656"/>
                </a:solidFill>
              </a:rPr>
              <a:t>"With your help, we’ll answer a set of important questions for all MPs, then publish what we find in a clear and accessible way on TheyWorkForYou, and as a spreadsheet, for anyone to reuse."</a:t>
            </a:r>
            <a:endParaRPr i="1" sz="3400">
              <a:solidFill>
                <a:srgbClr val="565656"/>
              </a:solidFill>
            </a:endParaRPr>
          </a:p>
          <a:p>
            <a:pPr indent="0" lvl="0" marL="0" rtl="0" algn="l">
              <a:lnSpc>
                <a:spcPct val="95000"/>
              </a:lnSpc>
              <a:spcBef>
                <a:spcPts val="0"/>
              </a:spcBef>
              <a:spcAft>
                <a:spcPts val="0"/>
              </a:spcAft>
              <a:buNone/>
            </a:pPr>
            <a:r>
              <a:rPr i="1" lang="en-US" sz="3400">
                <a:solidFill>
                  <a:srgbClr val="565656"/>
                </a:solidFill>
              </a:rPr>
              <a:t>“No expertise is required, so long as you’re happy with basic searches and data entry!”</a:t>
            </a:r>
            <a:endParaRPr i="1" sz="3400">
              <a:solidFill>
                <a:srgbClr val="565656"/>
              </a:solidFill>
            </a:endParaRPr>
          </a:p>
          <a:p>
            <a:pPr indent="0" lvl="0" marL="0" rtl="0" algn="l">
              <a:lnSpc>
                <a:spcPct val="95000"/>
              </a:lnSpc>
              <a:spcBef>
                <a:spcPts val="0"/>
              </a:spcBef>
              <a:spcAft>
                <a:spcPts val="0"/>
              </a:spcAft>
              <a:buClr>
                <a:schemeClr val="dk1"/>
              </a:buClr>
              <a:buSzPts val="1100"/>
              <a:buFont typeface="Arial"/>
              <a:buNone/>
            </a:pPr>
            <a:r>
              <a:rPr i="1" lang="en-US" sz="3400">
                <a:solidFill>
                  <a:srgbClr val="565656"/>
                </a:solidFill>
              </a:rPr>
              <a:t>It starts with a video call on Oct 2 - more in the </a:t>
            </a:r>
            <a:r>
              <a:rPr i="1" lang="en-US" sz="3400" u="sng">
                <a:solidFill>
                  <a:schemeClr val="hlink"/>
                </a:solidFill>
                <a:hlinkClick r:id="rId3"/>
              </a:rPr>
              <a:t>volunteering pack</a:t>
            </a:r>
            <a:r>
              <a:rPr i="1" lang="en-US" sz="3400">
                <a:solidFill>
                  <a:srgbClr val="565656"/>
                </a:solidFill>
              </a:rPr>
              <a:t> </a:t>
            </a:r>
            <a:endParaRPr i="1" sz="3400">
              <a:solidFill>
                <a:srgbClr val="565656"/>
              </a:solidFill>
            </a:endParaRPr>
          </a:p>
          <a:p>
            <a:pPr indent="0" lvl="0" marL="0" rtl="0" algn="l">
              <a:lnSpc>
                <a:spcPct val="95000"/>
              </a:lnSpc>
              <a:spcBef>
                <a:spcPts val="0"/>
              </a:spcBef>
              <a:spcAft>
                <a:spcPts val="0"/>
              </a:spcAft>
              <a:buClr>
                <a:schemeClr val="dk1"/>
              </a:buClr>
              <a:buSzPts val="1100"/>
              <a:buFont typeface="Arial"/>
              <a:buNone/>
            </a:pPr>
            <a:r>
              <a:t/>
            </a:r>
            <a:endParaRPr i="1" sz="3400">
              <a:solidFill>
                <a:srgbClr val="565656"/>
              </a:solidFill>
            </a:endParaRPr>
          </a:p>
          <a:p>
            <a:pPr indent="0" lvl="0" marL="0" rtl="0" algn="l">
              <a:lnSpc>
                <a:spcPct val="95000"/>
              </a:lnSpc>
              <a:spcBef>
                <a:spcPts val="0"/>
              </a:spcBef>
              <a:spcAft>
                <a:spcPts val="0"/>
              </a:spcAft>
              <a:buNone/>
            </a:pPr>
            <a:r>
              <a:t/>
            </a:r>
            <a:endParaRPr i="1" sz="3400">
              <a:solidFill>
                <a:srgbClr val="565656"/>
              </a:solidFill>
            </a:endParaRPr>
          </a:p>
        </p:txBody>
      </p:sp>
      <p:sp>
        <p:nvSpPr>
          <p:cNvPr id="917" name="Google Shape;917;p193"/>
          <p:cNvSpPr/>
          <p:nvPr/>
        </p:nvSpPr>
        <p:spPr>
          <a:xfrm>
            <a:off x="247647" y="6270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And: WhoFundsThem</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Offshore leaks front pages" id="479" name="Google Shape;479;p131"/>
          <p:cNvPicPr preferRelativeResize="0"/>
          <p:nvPr/>
        </p:nvPicPr>
        <p:blipFill rotWithShape="1">
          <a:blip r:embed="rId3">
            <a:alphaModFix/>
          </a:blip>
          <a:srcRect b="0" l="0" r="6032" t="0"/>
          <a:stretch/>
        </p:blipFill>
        <p:spPr>
          <a:xfrm>
            <a:off x="0" y="0"/>
            <a:ext cx="10160001" cy="7620000"/>
          </a:xfrm>
          <a:prstGeom prst="rect">
            <a:avLst/>
          </a:prstGeom>
          <a:noFill/>
          <a:ln>
            <a:noFill/>
          </a:ln>
        </p:spPr>
      </p:pic>
      <p:pic>
        <p:nvPicPr>
          <p:cNvPr id="480" name="Google Shape;480;p131"/>
          <p:cNvPicPr preferRelativeResize="0"/>
          <p:nvPr/>
        </p:nvPicPr>
        <p:blipFill rotWithShape="1">
          <a:blip r:embed="rId4">
            <a:alphaModFix/>
          </a:blip>
          <a:srcRect b="0" l="0" r="0" t="0"/>
          <a:stretch/>
        </p:blipFill>
        <p:spPr>
          <a:xfrm>
            <a:off x="0" y="2243650"/>
            <a:ext cx="10160100" cy="5376300"/>
          </a:xfrm>
          <a:prstGeom prst="rect">
            <a:avLst/>
          </a:prstGeom>
          <a:noFill/>
          <a:ln>
            <a:noFill/>
          </a:ln>
        </p:spPr>
      </p:pic>
      <p:sp>
        <p:nvSpPr>
          <p:cNvPr id="481" name="Google Shape;481;p131"/>
          <p:cNvSpPr/>
          <p:nvPr/>
        </p:nvSpPr>
        <p:spPr>
          <a:xfrm>
            <a:off x="1190625" y="2848674"/>
            <a:ext cx="8726400" cy="1075500"/>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rgbClr val="FFFB00"/>
                </a:solidFill>
              </a:rPr>
              <a:t>Journalism </a:t>
            </a:r>
            <a:r>
              <a:rPr b="1" lang="en-US" sz="7100">
                <a:solidFill>
                  <a:srgbClr val="FFFFFF"/>
                </a:solidFill>
              </a:rPr>
              <a:t>+ Data</a:t>
            </a:r>
            <a:endParaRPr/>
          </a:p>
        </p:txBody>
      </p:sp>
      <p:sp>
        <p:nvSpPr>
          <p:cNvPr id="482" name="Google Shape;482;p131"/>
          <p:cNvSpPr/>
          <p:nvPr/>
        </p:nvSpPr>
        <p:spPr>
          <a:xfrm>
            <a:off x="1693324" y="6674549"/>
            <a:ext cx="8232300" cy="771600"/>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b="0" i="0" lang="en-US" sz="2200" u="none" cap="none" strike="noStrike">
                <a:solidFill>
                  <a:srgbClr val="FFFFFF"/>
                </a:solidFill>
                <a:latin typeface="Arial"/>
                <a:ea typeface="Arial"/>
                <a:cs typeface="Arial"/>
                <a:sym typeface="Arial"/>
              </a:rPr>
              <a:t>@PaulBradshaw</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#bcujournos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descr="Data journalists write stories with data and find stories in data. At FiveThirtyEight, data journalists' preferred tools are R and the tidyverse packages. R is used to find stories through exploratory analysis, web scraping, and statistics; then, to tell stories, we leverage R’s powerful chart and interactive packages (like ggplot2). This talk will profile the six types of data journalism stories, motivated by novelty, outlier, archetype, trend, debunking, and forecast. As examples, several FiveThirtyEight stories or projects that used R extensively will be profiled, covering topics such as p-hacking in nutrition studies, the history of police officer shootings, how Uber is affecting New York City taxis, and what local characteristics explained Donald Trump winning the Presidency.&#10;&#10;Andrew Flowers is a journalist and data scientist. He was previously the quantitative editor and economics writer for FiveThirtyEight.com, Nate Silver's data-driven news website. Before that, he was an economic analyst at the Federal Reserve Bank of Atlanta. He graduated with a B.A. in economics from the University of Chicago. He is passionate about R, open source software, politics, and basketball.&#10;&#10;Reed College is an institution of higher education in the liberal arts devoted to the intrinsic value of intellectual pursuit and governed by the highest standards of scholarly practice, critical thought, and creativity. Its undergraduate program of study, leading to the degree of Bachelor of Arts, is demanding and intense and balances breadth of knowledge across the curriculum with depth of knowledge in a particular field of study. The goal of the Reed education is that students learn and demonstrate rigor and independence in their habits of thought, inquiry, and expression." id="922" name="Google Shape;922;p194" title="Andrew Flowers: &quot;The Six Types of Data Journalism Stories&quot;">
            <a:hlinkClick r:id="rId3"/>
          </p:cNvPr>
          <p:cNvPicPr preferRelativeResize="0"/>
          <p:nvPr/>
        </p:nvPicPr>
        <p:blipFill>
          <a:blip r:embed="rId4">
            <a:alphaModFix/>
          </a:blip>
          <a:stretch>
            <a:fillRect/>
          </a:stretch>
        </p:blipFill>
        <p:spPr>
          <a:xfrm>
            <a:off x="361100" y="108950"/>
            <a:ext cx="9437800" cy="707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96"/>
          <p:cNvSpPr txBox="1"/>
          <p:nvPr/>
        </p:nvSpPr>
        <p:spPr>
          <a:xfrm>
            <a:off x="373150" y="294100"/>
            <a:ext cx="9661200" cy="554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t>Workshop: </a:t>
            </a:r>
            <a:r>
              <a:rPr b="1" lang="en-US" sz="3200" u="sng">
                <a:solidFill>
                  <a:schemeClr val="hlink"/>
                </a:solidFill>
                <a:hlinkClick r:id="rId3"/>
              </a:rPr>
              <a:t>generating ideas with data</a:t>
            </a:r>
            <a:endParaRPr b="1" sz="3200"/>
          </a:p>
          <a:p>
            <a:pPr indent="0" lvl="0" marL="0" rtl="0" algn="ctr">
              <a:spcBef>
                <a:spcPts val="0"/>
              </a:spcBef>
              <a:spcAft>
                <a:spcPts val="0"/>
              </a:spcAft>
              <a:buNone/>
            </a:pPr>
            <a:r>
              <a:t/>
            </a:r>
            <a:endParaRPr sz="2800"/>
          </a:p>
          <a:p>
            <a:pPr indent="-381000" lvl="0" marL="457200" rtl="0" algn="l">
              <a:lnSpc>
                <a:spcPct val="115000"/>
              </a:lnSpc>
              <a:spcBef>
                <a:spcPts val="1800"/>
              </a:spcBef>
              <a:spcAft>
                <a:spcPts val="0"/>
              </a:spcAft>
              <a:buClr>
                <a:schemeClr val="dk1"/>
              </a:buClr>
              <a:buSzPts val="2400"/>
              <a:buChar char="●"/>
            </a:pPr>
            <a:r>
              <a:rPr lang="en-US" sz="2400">
                <a:solidFill>
                  <a:schemeClr val="dk1"/>
                </a:solidFill>
              </a:rPr>
              <a:t>Stage 1: Generate (news) story ideas from data diaries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Stage 2: Generate (feature) ideas from news stories (follow ups)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Stage 3: Generate (both) story ideas from data</a:t>
            </a:r>
            <a:endParaRPr sz="2400">
              <a:solidFill>
                <a:schemeClr val="dk1"/>
              </a:solidFill>
            </a:endParaRPr>
          </a:p>
          <a:p>
            <a:pPr indent="0" lvl="0" marL="0" rtl="0" algn="l">
              <a:lnSpc>
                <a:spcPct val="115000"/>
              </a:lnSpc>
              <a:spcBef>
                <a:spcPts val="1800"/>
              </a:spcBef>
              <a:spcAft>
                <a:spcPts val="600"/>
              </a:spcAft>
              <a:buClr>
                <a:schemeClr val="dk1"/>
              </a:buClr>
              <a:buSzPts val="1100"/>
              <a:buFont typeface="Arial"/>
              <a:buNone/>
            </a:pPr>
            <a:r>
              <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32"/>
          <p:cNvSpPr/>
          <p:nvPr/>
        </p:nvSpPr>
        <p:spPr>
          <a:xfrm>
            <a:off x="485775" y="2870200"/>
            <a:ext cx="9613800" cy="4483500"/>
          </a:xfrm>
          <a:prstGeom prst="rect">
            <a:avLst/>
          </a:prstGeom>
          <a:noFill/>
          <a:ln>
            <a:noFill/>
          </a:ln>
        </p:spPr>
        <p:txBody>
          <a:bodyPr anchorCtr="0" anchor="t" bIns="0" lIns="0" spcFirstLastPara="1" rIns="0" wrap="square" tIns="0">
            <a:noAutofit/>
          </a:bodyPr>
          <a:lstStyle/>
          <a:p>
            <a:pPr indent="-469900" lvl="0" marL="457200" rtl="0" algn="l">
              <a:lnSpc>
                <a:spcPct val="95000"/>
              </a:lnSpc>
              <a:spcBef>
                <a:spcPts val="0"/>
              </a:spcBef>
              <a:spcAft>
                <a:spcPts val="0"/>
              </a:spcAft>
              <a:buClr>
                <a:srgbClr val="565656"/>
              </a:buClr>
              <a:buSzPts val="3800"/>
              <a:buChar char="●"/>
            </a:pPr>
            <a:r>
              <a:rPr lang="en-US" sz="3800">
                <a:solidFill>
                  <a:srgbClr val="565656"/>
                </a:solidFill>
              </a:rPr>
              <a:t>How to generate news </a:t>
            </a:r>
            <a:r>
              <a:rPr b="1" lang="en-US" sz="3800">
                <a:solidFill>
                  <a:srgbClr val="565656"/>
                </a:solidFill>
              </a:rPr>
              <a:t>ideas</a:t>
            </a:r>
            <a:r>
              <a:rPr lang="en-US" sz="3800">
                <a:solidFill>
                  <a:srgbClr val="565656"/>
                </a:solidFill>
              </a:rPr>
              <a:t> vs features — and pitch those</a:t>
            </a:r>
            <a:endParaRPr sz="3800">
              <a:solidFill>
                <a:srgbClr val="565656"/>
              </a:solidFill>
            </a:endParaRPr>
          </a:p>
          <a:p>
            <a:pPr indent="-469900" lvl="0" marL="457200" rtl="0" algn="l">
              <a:lnSpc>
                <a:spcPct val="95000"/>
              </a:lnSpc>
              <a:spcBef>
                <a:spcPts val="0"/>
              </a:spcBef>
              <a:spcAft>
                <a:spcPts val="0"/>
              </a:spcAft>
              <a:buClr>
                <a:srgbClr val="565656"/>
              </a:buClr>
              <a:buSzPts val="3800"/>
              <a:buChar char="●"/>
            </a:pPr>
            <a:r>
              <a:rPr lang="en-US" sz="3800">
                <a:solidFill>
                  <a:srgbClr val="565656"/>
                </a:solidFill>
              </a:rPr>
              <a:t>How to incorporate </a:t>
            </a:r>
            <a:r>
              <a:rPr b="1" lang="en-US" sz="3800">
                <a:solidFill>
                  <a:srgbClr val="565656"/>
                </a:solidFill>
              </a:rPr>
              <a:t>data</a:t>
            </a:r>
            <a:r>
              <a:rPr lang="en-US" sz="3800">
                <a:solidFill>
                  <a:srgbClr val="565656"/>
                </a:solidFill>
              </a:rPr>
              <a:t> into your reporting</a:t>
            </a:r>
            <a:endParaRPr sz="3800">
              <a:solidFill>
                <a:srgbClr val="565656"/>
              </a:solidFill>
            </a:endParaRPr>
          </a:p>
          <a:p>
            <a:pPr indent="-469900" lvl="0" marL="457200" rtl="0" algn="l">
              <a:lnSpc>
                <a:spcPct val="95000"/>
              </a:lnSpc>
              <a:spcBef>
                <a:spcPts val="0"/>
              </a:spcBef>
              <a:spcAft>
                <a:spcPts val="0"/>
              </a:spcAft>
              <a:buClr>
                <a:srgbClr val="565656"/>
              </a:buClr>
              <a:buSzPts val="3800"/>
              <a:buChar char="●"/>
            </a:pPr>
            <a:r>
              <a:rPr lang="en-US" sz="3800">
                <a:solidFill>
                  <a:srgbClr val="565656"/>
                </a:solidFill>
              </a:rPr>
              <a:t>Identifying </a:t>
            </a:r>
            <a:r>
              <a:rPr b="1" lang="en-US" sz="3800">
                <a:solidFill>
                  <a:srgbClr val="565656"/>
                </a:solidFill>
              </a:rPr>
              <a:t>problems</a:t>
            </a:r>
            <a:r>
              <a:rPr lang="en-US" sz="3800">
                <a:solidFill>
                  <a:srgbClr val="565656"/>
                </a:solidFill>
              </a:rPr>
              <a:t> in our processes: news values, and routine sources</a:t>
            </a:r>
            <a:endParaRPr sz="3800">
              <a:solidFill>
                <a:srgbClr val="565656"/>
              </a:solidFill>
            </a:endParaRPr>
          </a:p>
        </p:txBody>
      </p:sp>
      <p:sp>
        <p:nvSpPr>
          <p:cNvPr id="488" name="Google Shape;488;p132"/>
          <p:cNvSpPr/>
          <p:nvPr/>
        </p:nvSpPr>
        <p:spPr>
          <a:xfrm>
            <a:off x="400047" y="9318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What we’ll cover: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0800"/>
        </a:solidFill>
      </p:bgPr>
    </p:bg>
    <p:spTree>
      <p:nvGrpSpPr>
        <p:cNvPr id="492" name="Shape 492"/>
        <p:cNvGrpSpPr/>
        <p:nvPr/>
      </p:nvGrpSpPr>
      <p:grpSpPr>
        <a:xfrm>
          <a:off x="0" y="0"/>
          <a:ext cx="0" cy="0"/>
          <a:chOff x="0" y="0"/>
          <a:chExt cx="0" cy="0"/>
        </a:xfrm>
      </p:grpSpPr>
      <p:sp>
        <p:nvSpPr>
          <p:cNvPr id="493" name="Google Shape;493;p133"/>
          <p:cNvSpPr txBox="1"/>
          <p:nvPr/>
        </p:nvSpPr>
        <p:spPr>
          <a:xfrm>
            <a:off x="-63500" y="2679149"/>
            <a:ext cx="10287000" cy="22617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Clr>
                <a:srgbClr val="FFFFFF"/>
              </a:buClr>
              <a:buSzPts val="8000"/>
              <a:buFont typeface="Arial"/>
              <a:buNone/>
            </a:pPr>
            <a:r>
              <a:rPr b="1" lang="en-US" sz="7200">
                <a:solidFill>
                  <a:srgbClr val="FFFFFF"/>
                </a:solidFill>
              </a:rPr>
              <a:t>What is </a:t>
            </a:r>
            <a:endParaRPr b="1" sz="7200">
              <a:solidFill>
                <a:srgbClr val="FFFFFF"/>
              </a:solidFill>
            </a:endParaRPr>
          </a:p>
          <a:p>
            <a:pPr indent="0" lvl="0" marL="0" marR="0" rtl="0" algn="ctr">
              <a:lnSpc>
                <a:spcPct val="95000"/>
              </a:lnSpc>
              <a:spcBef>
                <a:spcPts val="0"/>
              </a:spcBef>
              <a:spcAft>
                <a:spcPts val="0"/>
              </a:spcAft>
              <a:buClr>
                <a:srgbClr val="FFFFFF"/>
              </a:buClr>
              <a:buSzPts val="8000"/>
              <a:buFont typeface="Arial"/>
              <a:buNone/>
            </a:pPr>
            <a:r>
              <a:rPr b="1" lang="en-US" sz="7200">
                <a:solidFill>
                  <a:srgbClr val="FFFFFF"/>
                </a:solidFill>
              </a:rPr>
              <a:t>j</a:t>
            </a:r>
            <a:r>
              <a:rPr b="1" lang="en-US" sz="7200">
                <a:solidFill>
                  <a:srgbClr val="FFFFFF"/>
                </a:solidFill>
              </a:rPr>
              <a:t>ournalism (for)?</a:t>
            </a:r>
            <a:endParaRPr b="1" sz="72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